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348" r:id="rId6"/>
    <p:sldId id="324" r:id="rId7"/>
    <p:sldId id="345" r:id="rId8"/>
    <p:sldId id="318" r:id="rId9"/>
    <p:sldId id="330" r:id="rId10"/>
    <p:sldId id="319" r:id="rId11"/>
    <p:sldId id="317" r:id="rId12"/>
    <p:sldId id="347" r:id="rId13"/>
    <p:sldId id="320" r:id="rId14"/>
    <p:sldId id="340" r:id="rId15"/>
    <p:sldId id="341" r:id="rId16"/>
    <p:sldId id="342" r:id="rId17"/>
    <p:sldId id="343" r:id="rId18"/>
    <p:sldId id="310" r:id="rId19"/>
    <p:sldId id="344" r:id="rId20"/>
    <p:sldId id="336" r:id="rId21"/>
    <p:sldId id="339" r:id="rId2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90C618"/>
    <a:srgbClr val="164781"/>
    <a:srgbClr val="5486B8"/>
    <a:srgbClr val="499211"/>
    <a:srgbClr val="EAB200"/>
    <a:srgbClr val="959B9E"/>
    <a:srgbClr val="516986"/>
    <a:srgbClr val="296A8E"/>
    <a:srgbClr val="105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CBAC1-DDFE-48F4-9CCE-47F782595228}" v="7" dt="2023-08-17T16:03:57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Monchen" userId="9f657968bed4c441" providerId="LiveId" clId="{06F1AB25-B463-4167-B074-A2AD5CA1265D}"/>
    <pc:docChg chg="undo custSel delSld modSld">
      <pc:chgData name="Erik Monchen" userId="9f657968bed4c441" providerId="LiveId" clId="{06F1AB25-B463-4167-B074-A2AD5CA1265D}" dt="2020-01-23T06:46:53.273" v="294" actId="27636"/>
      <pc:docMkLst>
        <pc:docMk/>
      </pc:docMkLst>
      <pc:sldChg chg="modSp">
        <pc:chgData name="Erik Monchen" userId="9f657968bed4c441" providerId="LiveId" clId="{06F1AB25-B463-4167-B074-A2AD5CA1265D}" dt="2020-01-21T09:55:46.894" v="5" actId="20577"/>
        <pc:sldMkLst>
          <pc:docMk/>
          <pc:sldMk cId="0" sldId="256"/>
        </pc:sldMkLst>
        <pc:spChg chg="mod">
          <ac:chgData name="Erik Monchen" userId="9f657968bed4c441" providerId="LiveId" clId="{06F1AB25-B463-4167-B074-A2AD5CA1265D}" dt="2020-01-21T09:55:46.894" v="5" actId="20577"/>
          <ac:spMkLst>
            <pc:docMk/>
            <pc:sldMk cId="0" sldId="256"/>
            <ac:spMk id="3075" creationId="{00000000-0000-0000-0000-000000000000}"/>
          </ac:spMkLst>
        </pc:spChg>
      </pc:sldChg>
      <pc:sldChg chg="delSp modSp">
        <pc:chgData name="Erik Monchen" userId="9f657968bed4c441" providerId="LiveId" clId="{06F1AB25-B463-4167-B074-A2AD5CA1265D}" dt="2020-01-21T10:06:36.406" v="259" actId="478"/>
        <pc:sldMkLst>
          <pc:docMk/>
          <pc:sldMk cId="2132754175" sldId="317"/>
        </pc:sldMkLst>
        <pc:graphicFrameChg chg="modGraphic">
          <ac:chgData name="Erik Monchen" userId="9f657968bed4c441" providerId="LiveId" clId="{06F1AB25-B463-4167-B074-A2AD5CA1265D}" dt="2020-01-21T10:06:32.868" v="258" actId="6549"/>
          <ac:graphicFrameMkLst>
            <pc:docMk/>
            <pc:sldMk cId="2132754175" sldId="317"/>
            <ac:graphicFrameMk id="13" creationId="{00000000-0000-0000-0000-000000000000}"/>
          </ac:graphicFrameMkLst>
        </pc:graphicFrameChg>
        <pc:picChg chg="del">
          <ac:chgData name="Erik Monchen" userId="9f657968bed4c441" providerId="LiveId" clId="{06F1AB25-B463-4167-B074-A2AD5CA1265D}" dt="2020-01-21T10:06:36.406" v="259" actId="478"/>
          <ac:picMkLst>
            <pc:docMk/>
            <pc:sldMk cId="2132754175" sldId="317"/>
            <ac:picMk id="1028" creationId="{0C207647-D5D2-44C3-9C80-CC1D101F799D}"/>
          </ac:picMkLst>
        </pc:picChg>
      </pc:sldChg>
      <pc:sldChg chg="addSp delSp modSp">
        <pc:chgData name="Erik Monchen" userId="9f657968bed4c441" providerId="LiveId" clId="{06F1AB25-B463-4167-B074-A2AD5CA1265D}" dt="2020-01-21T10:04:15.073" v="194" actId="20577"/>
        <pc:sldMkLst>
          <pc:docMk/>
          <pc:sldMk cId="4263631470" sldId="324"/>
        </pc:sldMkLst>
        <pc:spChg chg="del">
          <ac:chgData name="Erik Monchen" userId="9f657968bed4c441" providerId="LiveId" clId="{06F1AB25-B463-4167-B074-A2AD5CA1265D}" dt="2020-01-21T09:56:02.362" v="7" actId="478"/>
          <ac:spMkLst>
            <pc:docMk/>
            <pc:sldMk cId="4263631470" sldId="324"/>
            <ac:spMk id="3" creationId="{00000000-0000-0000-0000-000000000000}"/>
          </ac:spMkLst>
        </pc:spChg>
        <pc:spChg chg="mod">
          <ac:chgData name="Erik Monchen" userId="9f657968bed4c441" providerId="LiveId" clId="{06F1AB25-B463-4167-B074-A2AD5CA1265D}" dt="2020-01-21T09:58:07.578" v="28" actId="14100"/>
          <ac:spMkLst>
            <pc:docMk/>
            <pc:sldMk cId="4263631470" sldId="324"/>
            <ac:spMk id="6" creationId="{00000000-0000-0000-0000-000000000000}"/>
          </ac:spMkLst>
        </pc:spChg>
        <pc:spChg chg="add del mod">
          <ac:chgData name="Erik Monchen" userId="9f657968bed4c441" providerId="LiveId" clId="{06F1AB25-B463-4167-B074-A2AD5CA1265D}" dt="2020-01-21T09:56:08.739" v="8" actId="478"/>
          <ac:spMkLst>
            <pc:docMk/>
            <pc:sldMk cId="4263631470" sldId="324"/>
            <ac:spMk id="8" creationId="{9A6B0277-35F5-45E0-A318-B2397744D1C2}"/>
          </ac:spMkLst>
        </pc:spChg>
        <pc:spChg chg="mod">
          <ac:chgData name="Erik Monchen" userId="9f657968bed4c441" providerId="LiveId" clId="{06F1AB25-B463-4167-B074-A2AD5CA1265D}" dt="2020-01-21T09:58:33.295" v="36" actId="14100"/>
          <ac:spMkLst>
            <pc:docMk/>
            <pc:sldMk cId="4263631470" sldId="324"/>
            <ac:spMk id="10" creationId="{00000000-0000-0000-0000-000000000000}"/>
          </ac:spMkLst>
        </pc:spChg>
        <pc:spChg chg="mod">
          <ac:chgData name="Erik Monchen" userId="9f657968bed4c441" providerId="LiveId" clId="{06F1AB25-B463-4167-B074-A2AD5CA1265D}" dt="2020-01-21T10:04:15.073" v="194" actId="20577"/>
          <ac:spMkLst>
            <pc:docMk/>
            <pc:sldMk cId="4263631470" sldId="324"/>
            <ac:spMk id="11" creationId="{00000000-0000-0000-0000-000000000000}"/>
          </ac:spMkLst>
        </pc:spChg>
        <pc:spChg chg="mod">
          <ac:chgData name="Erik Monchen" userId="9f657968bed4c441" providerId="LiveId" clId="{06F1AB25-B463-4167-B074-A2AD5CA1265D}" dt="2020-01-21T09:58:22.695" v="33" actId="404"/>
          <ac:spMkLst>
            <pc:docMk/>
            <pc:sldMk cId="4263631470" sldId="324"/>
            <ac:spMk id="12" creationId="{00000000-0000-0000-0000-000000000000}"/>
          </ac:spMkLst>
        </pc:spChg>
        <pc:spChg chg="del mod">
          <ac:chgData name="Erik Monchen" userId="9f657968bed4c441" providerId="LiveId" clId="{06F1AB25-B463-4167-B074-A2AD5CA1265D}" dt="2020-01-21T10:03:45.202" v="169" actId="478"/>
          <ac:spMkLst>
            <pc:docMk/>
            <pc:sldMk cId="4263631470" sldId="324"/>
            <ac:spMk id="15" creationId="{00000000-0000-0000-0000-000000000000}"/>
          </ac:spMkLst>
        </pc:spChg>
        <pc:spChg chg="mod">
          <ac:chgData name="Erik Monchen" userId="9f657968bed4c441" providerId="LiveId" clId="{06F1AB25-B463-4167-B074-A2AD5CA1265D}" dt="2020-01-21T09:56:25.338" v="10" actId="1076"/>
          <ac:spMkLst>
            <pc:docMk/>
            <pc:sldMk cId="4263631470" sldId="324"/>
            <ac:spMk id="17" creationId="{00000000-0000-0000-0000-000000000000}"/>
          </ac:spMkLst>
        </pc:spChg>
        <pc:picChg chg="mod">
          <ac:chgData name="Erik Monchen" userId="9f657968bed4c441" providerId="LiveId" clId="{06F1AB25-B463-4167-B074-A2AD5CA1265D}" dt="2020-01-21T09:56:20.405" v="9" actId="1076"/>
          <ac:picMkLst>
            <pc:docMk/>
            <pc:sldMk cId="4263631470" sldId="324"/>
            <ac:picMk id="7" creationId="{00000000-0000-0000-0000-000000000000}"/>
          </ac:picMkLst>
        </pc:picChg>
        <pc:picChg chg="del">
          <ac:chgData name="Erik Monchen" userId="9f657968bed4c441" providerId="LiveId" clId="{06F1AB25-B463-4167-B074-A2AD5CA1265D}" dt="2020-01-21T09:55:56.292" v="6" actId="478"/>
          <ac:picMkLst>
            <pc:docMk/>
            <pc:sldMk cId="4263631470" sldId="324"/>
            <ac:picMk id="13" creationId="{00000000-0000-0000-0000-000000000000}"/>
          </ac:picMkLst>
        </pc:picChg>
      </pc:sldChg>
      <pc:sldChg chg="del">
        <pc:chgData name="Erik Monchen" userId="9f657968bed4c441" providerId="LiveId" clId="{06F1AB25-B463-4167-B074-A2AD5CA1265D}" dt="2020-01-21T10:06:48.488" v="260" actId="47"/>
        <pc:sldMkLst>
          <pc:docMk/>
          <pc:sldMk cId="3541506900" sldId="329"/>
        </pc:sldMkLst>
      </pc:sldChg>
      <pc:sldChg chg="modTransition">
        <pc:chgData name="Erik Monchen" userId="9f657968bed4c441" providerId="LiveId" clId="{06F1AB25-B463-4167-B074-A2AD5CA1265D}" dt="2020-01-21T10:06:52.137" v="261"/>
        <pc:sldMkLst>
          <pc:docMk/>
          <pc:sldMk cId="475927364" sldId="340"/>
        </pc:sldMkLst>
      </pc:sldChg>
      <pc:sldChg chg="addSp delSp modSp">
        <pc:chgData name="Erik Monchen" userId="9f657968bed4c441" providerId="LiveId" clId="{06F1AB25-B463-4167-B074-A2AD5CA1265D}" dt="2020-01-21T10:08:06.304" v="266" actId="1076"/>
        <pc:sldMkLst>
          <pc:docMk/>
          <pc:sldMk cId="2498763434" sldId="341"/>
        </pc:sldMkLst>
        <pc:spChg chg="mod">
          <ac:chgData name="Erik Monchen" userId="9f657968bed4c441" providerId="LiveId" clId="{06F1AB25-B463-4167-B074-A2AD5CA1265D}" dt="2020-01-21T10:08:03.732" v="265" actId="1076"/>
          <ac:spMkLst>
            <pc:docMk/>
            <pc:sldMk cId="2498763434" sldId="341"/>
            <ac:spMk id="5" creationId="{00000000-0000-0000-0000-000000000000}"/>
          </ac:spMkLst>
        </pc:spChg>
        <pc:picChg chg="add mod">
          <ac:chgData name="Erik Monchen" userId="9f657968bed4c441" providerId="LiveId" clId="{06F1AB25-B463-4167-B074-A2AD5CA1265D}" dt="2020-01-21T10:08:06.304" v="266" actId="1076"/>
          <ac:picMkLst>
            <pc:docMk/>
            <pc:sldMk cId="2498763434" sldId="341"/>
            <ac:picMk id="3" creationId="{6E7C5DEB-3C73-46E4-813E-710C508C598E}"/>
          </ac:picMkLst>
        </pc:picChg>
        <pc:picChg chg="del">
          <ac:chgData name="Erik Monchen" userId="9f657968bed4c441" providerId="LiveId" clId="{06F1AB25-B463-4167-B074-A2AD5CA1265D}" dt="2020-01-21T10:07:57.685" v="262" actId="478"/>
          <ac:picMkLst>
            <pc:docMk/>
            <pc:sldMk cId="2498763434" sldId="341"/>
            <ac:picMk id="4" creationId="{CC77550E-C44C-49BD-AAB4-21B057A1FB00}"/>
          </ac:picMkLst>
        </pc:picChg>
      </pc:sldChg>
      <pc:sldChg chg="modSp">
        <pc:chgData name="Erik Monchen" userId="9f657968bed4c441" providerId="LiveId" clId="{06F1AB25-B463-4167-B074-A2AD5CA1265D}" dt="2020-01-23T06:46:53.273" v="294" actId="27636"/>
        <pc:sldMkLst>
          <pc:docMk/>
          <pc:sldMk cId="2082222387" sldId="343"/>
        </pc:sldMkLst>
        <pc:spChg chg="mod">
          <ac:chgData name="Erik Monchen" userId="9f657968bed4c441" providerId="LiveId" clId="{06F1AB25-B463-4167-B074-A2AD5CA1265D}" dt="2020-01-23T06:46:53.273" v="294" actId="27636"/>
          <ac:spMkLst>
            <pc:docMk/>
            <pc:sldMk cId="2082222387" sldId="343"/>
            <ac:spMk id="5" creationId="{00000000-0000-0000-0000-000000000000}"/>
          </ac:spMkLst>
        </pc:spChg>
      </pc:sldChg>
    </pc:docChg>
  </pc:docChgLst>
  <pc:docChgLst>
    <pc:chgData name="Erik Esmaty" userId="3847665f-0932-42aa-b23e-50a27c7c2f70" providerId="ADAL" clId="{EDDDF478-16C7-4F15-BD30-5E2AC2325801}"/>
    <pc:docChg chg="undo custSel addSld delSld modSld sldOrd">
      <pc:chgData name="Erik Esmaty" userId="3847665f-0932-42aa-b23e-50a27c7c2f70" providerId="ADAL" clId="{EDDDF478-16C7-4F15-BD30-5E2AC2325801}" dt="2023-08-15T18:54:51.953" v="317" actId="20577"/>
      <pc:docMkLst>
        <pc:docMk/>
      </pc:docMkLst>
      <pc:sldChg chg="modSp mod">
        <pc:chgData name="Erik Esmaty" userId="3847665f-0932-42aa-b23e-50a27c7c2f70" providerId="ADAL" clId="{EDDDF478-16C7-4F15-BD30-5E2AC2325801}" dt="2023-08-15T17:46:21.202" v="1" actId="20577"/>
        <pc:sldMkLst>
          <pc:docMk/>
          <pc:sldMk cId="0" sldId="256"/>
        </pc:sldMkLst>
        <pc:spChg chg="mod">
          <ac:chgData name="Erik Esmaty" userId="3847665f-0932-42aa-b23e-50a27c7c2f70" providerId="ADAL" clId="{EDDDF478-16C7-4F15-BD30-5E2AC2325801}" dt="2023-08-15T17:46:21.202" v="1" actId="20577"/>
          <ac:spMkLst>
            <pc:docMk/>
            <pc:sldMk cId="0" sldId="256"/>
            <ac:spMk id="3075" creationId="{00000000-0000-0000-0000-000000000000}"/>
          </ac:spMkLst>
        </pc:spChg>
      </pc:sldChg>
      <pc:sldChg chg="delSp modSp mod modShow">
        <pc:chgData name="Erik Esmaty" userId="3847665f-0932-42aa-b23e-50a27c7c2f70" providerId="ADAL" clId="{EDDDF478-16C7-4F15-BD30-5E2AC2325801}" dt="2023-08-15T17:58:45.471" v="271" actId="478"/>
        <pc:sldMkLst>
          <pc:docMk/>
          <pc:sldMk cId="2601883469" sldId="310"/>
        </pc:sldMkLst>
        <pc:spChg chg="mod">
          <ac:chgData name="Erik Esmaty" userId="3847665f-0932-42aa-b23e-50a27c7c2f70" providerId="ADAL" clId="{EDDDF478-16C7-4F15-BD30-5E2AC2325801}" dt="2023-08-15T17:58:14.423" v="257" actId="20577"/>
          <ac:spMkLst>
            <pc:docMk/>
            <pc:sldMk cId="2601883469" sldId="310"/>
            <ac:spMk id="4098" creationId="{00000000-0000-0000-0000-000000000000}"/>
          </ac:spMkLst>
        </pc:spChg>
        <pc:spChg chg="del">
          <ac:chgData name="Erik Esmaty" userId="3847665f-0932-42aa-b23e-50a27c7c2f70" providerId="ADAL" clId="{EDDDF478-16C7-4F15-BD30-5E2AC2325801}" dt="2023-08-15T17:58:42.728" v="270" actId="478"/>
          <ac:spMkLst>
            <pc:docMk/>
            <pc:sldMk cId="2601883469" sldId="310"/>
            <ac:spMk id="4099" creationId="{00000000-0000-0000-0000-000000000000}"/>
          </ac:spMkLst>
        </pc:spChg>
        <pc:spChg chg="del">
          <ac:chgData name="Erik Esmaty" userId="3847665f-0932-42aa-b23e-50a27c7c2f70" providerId="ADAL" clId="{EDDDF478-16C7-4F15-BD30-5E2AC2325801}" dt="2023-08-15T17:58:40.220" v="269" actId="478"/>
          <ac:spMkLst>
            <pc:docMk/>
            <pc:sldMk cId="2601883469" sldId="310"/>
            <ac:spMk id="4100" creationId="{00000000-0000-0000-0000-000000000000}"/>
          </ac:spMkLst>
        </pc:spChg>
        <pc:spChg chg="mod">
          <ac:chgData name="Erik Esmaty" userId="3847665f-0932-42aa-b23e-50a27c7c2f70" providerId="ADAL" clId="{EDDDF478-16C7-4F15-BD30-5E2AC2325801}" dt="2023-08-15T17:58:35.198" v="268" actId="20577"/>
          <ac:spMkLst>
            <pc:docMk/>
            <pc:sldMk cId="2601883469" sldId="310"/>
            <ac:spMk id="4104" creationId="{00000000-0000-0000-0000-000000000000}"/>
          </ac:spMkLst>
        </pc:spChg>
        <pc:picChg chg="del">
          <ac:chgData name="Erik Esmaty" userId="3847665f-0932-42aa-b23e-50a27c7c2f70" providerId="ADAL" clId="{EDDDF478-16C7-4F15-BD30-5E2AC2325801}" dt="2023-08-15T17:58:45.471" v="271" actId="478"/>
          <ac:picMkLst>
            <pc:docMk/>
            <pc:sldMk cId="2601883469" sldId="310"/>
            <ac:picMk id="7" creationId="{0108A8DD-6E61-4F47-B9B1-5DD8BE2954FB}"/>
          </ac:picMkLst>
        </pc:picChg>
      </pc:sldChg>
      <pc:sldChg chg="addSp delSp modSp mod">
        <pc:chgData name="Erik Esmaty" userId="3847665f-0932-42aa-b23e-50a27c7c2f70" providerId="ADAL" clId="{EDDDF478-16C7-4F15-BD30-5E2AC2325801}" dt="2023-08-15T17:54:41.025" v="145" actId="1076"/>
        <pc:sldMkLst>
          <pc:docMk/>
          <pc:sldMk cId="805386683" sldId="319"/>
        </pc:sldMkLst>
        <pc:spChg chg="mod">
          <ac:chgData name="Erik Esmaty" userId="3847665f-0932-42aa-b23e-50a27c7c2f70" providerId="ADAL" clId="{EDDDF478-16C7-4F15-BD30-5E2AC2325801}" dt="2023-08-15T17:53:52.866" v="137" actId="20577"/>
          <ac:spMkLst>
            <pc:docMk/>
            <pc:sldMk cId="805386683" sldId="319"/>
            <ac:spMk id="3" creationId="{00000000-0000-0000-0000-000000000000}"/>
          </ac:spMkLst>
        </pc:spChg>
        <pc:picChg chg="del">
          <ac:chgData name="Erik Esmaty" userId="3847665f-0932-42aa-b23e-50a27c7c2f70" providerId="ADAL" clId="{EDDDF478-16C7-4F15-BD30-5E2AC2325801}" dt="2023-08-15T17:53:40.306" v="131" actId="478"/>
          <ac:picMkLst>
            <pc:docMk/>
            <pc:sldMk cId="805386683" sldId="319"/>
            <ac:picMk id="7" creationId="{00000000-0000-0000-0000-000000000000}"/>
          </ac:picMkLst>
        </pc:picChg>
        <pc:picChg chg="add mod">
          <ac:chgData name="Erik Esmaty" userId="3847665f-0932-42aa-b23e-50a27c7c2f70" providerId="ADAL" clId="{EDDDF478-16C7-4F15-BD30-5E2AC2325801}" dt="2023-08-15T17:54:41.025" v="145" actId="1076"/>
          <ac:picMkLst>
            <pc:docMk/>
            <pc:sldMk cId="805386683" sldId="319"/>
            <ac:picMk id="1026" creationId="{55044E99-5447-8345-9F4D-4501DC5B1F62}"/>
          </ac:picMkLst>
        </pc:picChg>
        <pc:picChg chg="del">
          <ac:chgData name="Erik Esmaty" userId="3847665f-0932-42aa-b23e-50a27c7c2f70" providerId="ADAL" clId="{EDDDF478-16C7-4F15-BD30-5E2AC2325801}" dt="2023-08-15T17:54:22.355" v="138" actId="478"/>
          <ac:picMkLst>
            <pc:docMk/>
            <pc:sldMk cId="805386683" sldId="319"/>
            <ac:picMk id="2050" creationId="{00000000-0000-0000-0000-000000000000}"/>
          </ac:picMkLst>
        </pc:picChg>
        <pc:picChg chg="mod">
          <ac:chgData name="Erik Esmaty" userId="3847665f-0932-42aa-b23e-50a27c7c2f70" providerId="ADAL" clId="{EDDDF478-16C7-4F15-BD30-5E2AC2325801}" dt="2023-08-15T17:54:41.025" v="145" actId="1076"/>
          <ac:picMkLst>
            <pc:docMk/>
            <pc:sldMk cId="805386683" sldId="319"/>
            <ac:picMk id="2056" creationId="{00000000-0000-0000-0000-000000000000}"/>
          </ac:picMkLst>
        </pc:picChg>
      </pc:sldChg>
      <pc:sldChg chg="mod ord modShow">
        <pc:chgData name="Erik Esmaty" userId="3847665f-0932-42aa-b23e-50a27c7c2f70" providerId="ADAL" clId="{EDDDF478-16C7-4F15-BD30-5E2AC2325801}" dt="2023-08-15T17:59:30.771" v="276"/>
        <pc:sldMkLst>
          <pc:docMk/>
          <pc:sldMk cId="83776262" sldId="320"/>
        </pc:sldMkLst>
      </pc:sldChg>
      <pc:sldChg chg="addSp delSp modSp mod">
        <pc:chgData name="Erik Esmaty" userId="3847665f-0932-42aa-b23e-50a27c7c2f70" providerId="ADAL" clId="{EDDDF478-16C7-4F15-BD30-5E2AC2325801}" dt="2023-08-15T18:54:51.953" v="317" actId="20577"/>
        <pc:sldMkLst>
          <pc:docMk/>
          <pc:sldMk cId="4263631470" sldId="324"/>
        </pc:sldMkLst>
        <pc:spChg chg="mod">
          <ac:chgData name="Erik Esmaty" userId="3847665f-0932-42aa-b23e-50a27c7c2f70" providerId="ADAL" clId="{EDDDF478-16C7-4F15-BD30-5E2AC2325801}" dt="2023-08-15T17:46:49.721" v="3" actId="20577"/>
          <ac:spMkLst>
            <pc:docMk/>
            <pc:sldMk cId="4263631470" sldId="324"/>
            <ac:spMk id="5" creationId="{00000000-0000-0000-0000-000000000000}"/>
          </ac:spMkLst>
        </pc:spChg>
        <pc:spChg chg="mod">
          <ac:chgData name="Erik Esmaty" userId="3847665f-0932-42aa-b23e-50a27c7c2f70" providerId="ADAL" clId="{EDDDF478-16C7-4F15-BD30-5E2AC2325801}" dt="2023-08-15T18:54:51.953" v="317" actId="20577"/>
          <ac:spMkLst>
            <pc:docMk/>
            <pc:sldMk cId="4263631470" sldId="324"/>
            <ac:spMk id="10" creationId="{00000000-0000-0000-0000-000000000000}"/>
          </ac:spMkLst>
        </pc:spChg>
        <pc:spChg chg="mod">
          <ac:chgData name="Erik Esmaty" userId="3847665f-0932-42aa-b23e-50a27c7c2f70" providerId="ADAL" clId="{EDDDF478-16C7-4F15-BD30-5E2AC2325801}" dt="2023-08-15T18:54:44.774" v="312"/>
          <ac:spMkLst>
            <pc:docMk/>
            <pc:sldMk cId="4263631470" sldId="324"/>
            <ac:spMk id="11" creationId="{00000000-0000-0000-0000-000000000000}"/>
          </ac:spMkLst>
        </pc:spChg>
        <pc:spChg chg="mod">
          <ac:chgData name="Erik Esmaty" userId="3847665f-0932-42aa-b23e-50a27c7c2f70" providerId="ADAL" clId="{EDDDF478-16C7-4F15-BD30-5E2AC2325801}" dt="2023-08-15T17:48:14.488" v="24" actId="207"/>
          <ac:spMkLst>
            <pc:docMk/>
            <pc:sldMk cId="4263631470" sldId="324"/>
            <ac:spMk id="12" creationId="{00000000-0000-0000-0000-000000000000}"/>
          </ac:spMkLst>
        </pc:spChg>
        <pc:spChg chg="mod">
          <ac:chgData name="Erik Esmaty" userId="3847665f-0932-42aa-b23e-50a27c7c2f70" providerId="ADAL" clId="{EDDDF478-16C7-4F15-BD30-5E2AC2325801}" dt="2023-08-15T17:46:58.278" v="13" actId="20577"/>
          <ac:spMkLst>
            <pc:docMk/>
            <pc:sldMk cId="4263631470" sldId="324"/>
            <ac:spMk id="17" creationId="{00000000-0000-0000-0000-000000000000}"/>
          </ac:spMkLst>
        </pc:spChg>
        <pc:spChg chg="mod">
          <ac:chgData name="Erik Esmaty" userId="3847665f-0932-42aa-b23e-50a27c7c2f70" providerId="ADAL" clId="{EDDDF478-16C7-4F15-BD30-5E2AC2325801}" dt="2023-08-15T18:43:38.508" v="278" actId="20577"/>
          <ac:spMkLst>
            <pc:docMk/>
            <pc:sldMk cId="4263631470" sldId="324"/>
            <ac:spMk id="18" creationId="{00000000-0000-0000-0000-000000000000}"/>
          </ac:spMkLst>
        </pc:spChg>
        <pc:picChg chg="del">
          <ac:chgData name="Erik Esmaty" userId="3847665f-0932-42aa-b23e-50a27c7c2f70" providerId="ADAL" clId="{EDDDF478-16C7-4F15-BD30-5E2AC2325801}" dt="2023-08-15T17:47:53.770" v="20" actId="478"/>
          <ac:picMkLst>
            <pc:docMk/>
            <pc:sldMk cId="4263631470" sldId="324"/>
            <ac:picMk id="4" creationId="{00000000-0000-0000-0000-000000000000}"/>
          </ac:picMkLst>
        </pc:picChg>
        <pc:picChg chg="add mod">
          <ac:chgData name="Erik Esmaty" userId="3847665f-0932-42aa-b23e-50a27c7c2f70" providerId="ADAL" clId="{EDDDF478-16C7-4F15-BD30-5E2AC2325801}" dt="2023-08-15T17:47:58.724" v="21" actId="1076"/>
          <ac:picMkLst>
            <pc:docMk/>
            <pc:sldMk cId="4263631470" sldId="324"/>
            <ac:picMk id="7" creationId="{8AF1B655-22CC-A611-EF83-5381AAF59379}"/>
          </ac:picMkLst>
        </pc:picChg>
        <pc:picChg chg="del">
          <ac:chgData name="Erik Esmaty" userId="3847665f-0932-42aa-b23e-50a27c7c2f70" providerId="ADAL" clId="{EDDDF478-16C7-4F15-BD30-5E2AC2325801}" dt="2023-08-15T17:47:00.743" v="14" actId="478"/>
          <ac:picMkLst>
            <pc:docMk/>
            <pc:sldMk cId="4263631470" sldId="324"/>
            <ac:picMk id="14" creationId="{00000000-0000-0000-0000-000000000000}"/>
          </ac:picMkLst>
        </pc:picChg>
      </pc:sldChg>
      <pc:sldChg chg="mod modShow">
        <pc:chgData name="Erik Esmaty" userId="3847665f-0932-42aa-b23e-50a27c7c2f70" providerId="ADAL" clId="{EDDDF478-16C7-4F15-BD30-5E2AC2325801}" dt="2023-08-15T17:52:01.065" v="128" actId="729"/>
        <pc:sldMkLst>
          <pc:docMk/>
          <pc:sldMk cId="2216062787" sldId="330"/>
        </pc:sldMkLst>
      </pc:sldChg>
      <pc:sldChg chg="addSp delSp modSp mod modShow">
        <pc:chgData name="Erik Esmaty" userId="3847665f-0932-42aa-b23e-50a27c7c2f70" providerId="ADAL" clId="{EDDDF478-16C7-4F15-BD30-5E2AC2325801}" dt="2023-08-15T17:58:55.333" v="272" actId="729"/>
        <pc:sldMkLst>
          <pc:docMk/>
          <pc:sldMk cId="1769452345" sldId="336"/>
        </pc:sldMkLst>
        <pc:spChg chg="add del mod">
          <ac:chgData name="Erik Esmaty" userId="3847665f-0932-42aa-b23e-50a27c7c2f70" providerId="ADAL" clId="{EDDDF478-16C7-4F15-BD30-5E2AC2325801}" dt="2023-08-15T17:57:41.326" v="250" actId="478"/>
          <ac:spMkLst>
            <pc:docMk/>
            <pc:sldMk cId="1769452345" sldId="336"/>
            <ac:spMk id="4" creationId="{EF72C5B9-986B-C6B7-A268-D481298F6533}"/>
          </ac:spMkLst>
        </pc:spChg>
        <pc:spChg chg="mod">
          <ac:chgData name="Erik Esmaty" userId="3847665f-0932-42aa-b23e-50a27c7c2f70" providerId="ADAL" clId="{EDDDF478-16C7-4F15-BD30-5E2AC2325801}" dt="2023-08-15T17:57:29.280" v="246" actId="1076"/>
          <ac:spMkLst>
            <pc:docMk/>
            <pc:sldMk cId="1769452345" sldId="336"/>
            <ac:spMk id="16386" creationId="{00000000-0000-0000-0000-000000000000}"/>
          </ac:spMkLst>
        </pc:spChg>
        <pc:picChg chg="del">
          <ac:chgData name="Erik Esmaty" userId="3847665f-0932-42aa-b23e-50a27c7c2f70" providerId="ADAL" clId="{EDDDF478-16C7-4F15-BD30-5E2AC2325801}" dt="2023-08-15T17:57:23.607" v="243" actId="478"/>
          <ac:picMkLst>
            <pc:docMk/>
            <pc:sldMk cId="1769452345" sldId="336"/>
            <ac:picMk id="2" creationId="{00000000-0000-0000-0000-000000000000}"/>
          </ac:picMkLst>
        </pc:picChg>
        <pc:picChg chg="add mod">
          <ac:chgData name="Erik Esmaty" userId="3847665f-0932-42aa-b23e-50a27c7c2f70" providerId="ADAL" clId="{EDDDF478-16C7-4F15-BD30-5E2AC2325801}" dt="2023-08-15T17:57:39.233" v="249" actId="1076"/>
          <ac:picMkLst>
            <pc:docMk/>
            <pc:sldMk cId="1769452345" sldId="336"/>
            <ac:picMk id="6" creationId="{551F37EE-0873-4312-F0A1-8A7E8C29BFC1}"/>
          </ac:picMkLst>
        </pc:picChg>
        <pc:picChg chg="mod">
          <ac:chgData name="Erik Esmaty" userId="3847665f-0932-42aa-b23e-50a27c7c2f70" providerId="ADAL" clId="{EDDDF478-16C7-4F15-BD30-5E2AC2325801}" dt="2023-08-15T17:57:47.657" v="251" actId="1076"/>
          <ac:picMkLst>
            <pc:docMk/>
            <pc:sldMk cId="1769452345" sldId="336"/>
            <ac:picMk id="1027" creationId="{00000000-0000-0000-0000-000000000000}"/>
          </ac:picMkLst>
        </pc:picChg>
      </pc:sldChg>
      <pc:sldChg chg="addSp delSp modSp mod modShow">
        <pc:chgData name="Erik Esmaty" userId="3847665f-0932-42aa-b23e-50a27c7c2f70" providerId="ADAL" clId="{EDDDF478-16C7-4F15-BD30-5E2AC2325801}" dt="2023-08-15T17:56:48.609" v="242" actId="729"/>
        <pc:sldMkLst>
          <pc:docMk/>
          <pc:sldMk cId="1853719269" sldId="344"/>
        </pc:sldMkLst>
        <pc:spChg chg="mod">
          <ac:chgData name="Erik Esmaty" userId="3847665f-0932-42aa-b23e-50a27c7c2f70" providerId="ADAL" clId="{EDDDF478-16C7-4F15-BD30-5E2AC2325801}" dt="2023-08-15T17:56:39.878" v="241" actId="20577"/>
          <ac:spMkLst>
            <pc:docMk/>
            <pc:sldMk cId="1853719269" sldId="344"/>
            <ac:spMk id="5" creationId="{00000000-0000-0000-0000-000000000000}"/>
          </ac:spMkLst>
        </pc:spChg>
        <pc:picChg chg="add mod">
          <ac:chgData name="Erik Esmaty" userId="3847665f-0932-42aa-b23e-50a27c7c2f70" providerId="ADAL" clId="{EDDDF478-16C7-4F15-BD30-5E2AC2325801}" dt="2023-08-15T17:55:56.392" v="165" actId="1076"/>
          <ac:picMkLst>
            <pc:docMk/>
            <pc:sldMk cId="1853719269" sldId="344"/>
            <ac:picMk id="4" creationId="{A3076DCB-5784-6737-0D94-D08A00C3E9C5}"/>
          </ac:picMkLst>
        </pc:picChg>
        <pc:picChg chg="del">
          <ac:chgData name="Erik Esmaty" userId="3847665f-0932-42aa-b23e-50a27c7c2f70" providerId="ADAL" clId="{EDDDF478-16C7-4F15-BD30-5E2AC2325801}" dt="2023-08-15T17:55:16.516" v="157" actId="478"/>
          <ac:picMkLst>
            <pc:docMk/>
            <pc:sldMk cId="1853719269" sldId="344"/>
            <ac:picMk id="7" creationId="{AB6DBC32-AACC-4611-9D4E-658EA5B84A59}"/>
          </ac:picMkLst>
        </pc:picChg>
        <pc:picChg chg="mod">
          <ac:chgData name="Erik Esmaty" userId="3847665f-0932-42aa-b23e-50a27c7c2f70" providerId="ADAL" clId="{EDDDF478-16C7-4F15-BD30-5E2AC2325801}" dt="2023-08-15T17:55:43.488" v="162" actId="1076"/>
          <ac:picMkLst>
            <pc:docMk/>
            <pc:sldMk cId="1853719269" sldId="344"/>
            <ac:picMk id="8" creationId="{39801369-6911-4EE1-B60E-7A07569AC609}"/>
          </ac:picMkLst>
        </pc:picChg>
      </pc:sldChg>
      <pc:sldChg chg="del">
        <pc:chgData name="Erik Esmaty" userId="3847665f-0932-42aa-b23e-50a27c7c2f70" providerId="ADAL" clId="{EDDDF478-16C7-4F15-BD30-5E2AC2325801}" dt="2023-08-15T17:58:03.656" v="252" actId="47"/>
        <pc:sldMkLst>
          <pc:docMk/>
          <pc:sldMk cId="1518866488" sldId="346"/>
        </pc:sldMkLst>
      </pc:sldChg>
      <pc:sldChg chg="addSp delSp modSp add mod ord">
        <pc:chgData name="Erik Esmaty" userId="3847665f-0932-42aa-b23e-50a27c7c2f70" providerId="ADAL" clId="{EDDDF478-16C7-4F15-BD30-5E2AC2325801}" dt="2023-08-15T17:59:26.994" v="274"/>
        <pc:sldMkLst>
          <pc:docMk/>
          <pc:sldMk cId="2585272627" sldId="347"/>
        </pc:sldMkLst>
        <pc:spChg chg="mod">
          <ac:chgData name="Erik Esmaty" userId="3847665f-0932-42aa-b23e-50a27c7c2f70" providerId="ADAL" clId="{EDDDF478-16C7-4F15-BD30-5E2AC2325801}" dt="2023-08-15T17:49:59.802" v="54" actId="20577"/>
          <ac:spMkLst>
            <pc:docMk/>
            <pc:sldMk cId="2585272627" sldId="347"/>
            <ac:spMk id="2" creationId="{00000000-0000-0000-0000-000000000000}"/>
          </ac:spMkLst>
        </pc:spChg>
        <pc:spChg chg="add del mod">
          <ac:chgData name="Erik Esmaty" userId="3847665f-0932-42aa-b23e-50a27c7c2f70" providerId="ADAL" clId="{EDDDF478-16C7-4F15-BD30-5E2AC2325801}" dt="2023-08-15T17:49:33.020" v="28" actId="478"/>
          <ac:spMkLst>
            <pc:docMk/>
            <pc:sldMk cId="2585272627" sldId="347"/>
            <ac:spMk id="4" creationId="{A10B3CA3-4DDB-D607-1A72-AFA76BE3147A}"/>
          </ac:spMkLst>
        </pc:spChg>
        <pc:spChg chg="add del">
          <ac:chgData name="Erik Esmaty" userId="3847665f-0932-42aa-b23e-50a27c7c2f70" providerId="ADAL" clId="{EDDDF478-16C7-4F15-BD30-5E2AC2325801}" dt="2023-08-15T17:49:36.475" v="29" actId="478"/>
          <ac:spMkLst>
            <pc:docMk/>
            <pc:sldMk cId="2585272627" sldId="347"/>
            <ac:spMk id="5" creationId="{00000000-0000-0000-0000-000000000000}"/>
          </ac:spMkLst>
        </pc:spChg>
        <pc:spChg chg="add del">
          <ac:chgData name="Erik Esmaty" userId="3847665f-0932-42aa-b23e-50a27c7c2f70" providerId="ADAL" clId="{EDDDF478-16C7-4F15-BD30-5E2AC2325801}" dt="2023-08-15T17:49:36.475" v="29" actId="478"/>
          <ac:spMkLst>
            <pc:docMk/>
            <pc:sldMk cId="2585272627" sldId="347"/>
            <ac:spMk id="6" creationId="{00000000-0000-0000-0000-000000000000}"/>
          </ac:spMkLst>
        </pc:spChg>
        <pc:spChg chg="add del mod">
          <ac:chgData name="Erik Esmaty" userId="3847665f-0932-42aa-b23e-50a27c7c2f70" providerId="ADAL" clId="{EDDDF478-16C7-4F15-BD30-5E2AC2325801}" dt="2023-08-15T17:49:33.020" v="28" actId="478"/>
          <ac:spMkLst>
            <pc:docMk/>
            <pc:sldMk cId="2585272627" sldId="347"/>
            <ac:spMk id="9" creationId="{80C48F12-4EAF-5D85-41A3-26E476A9FE58}"/>
          </ac:spMkLst>
        </pc:spChg>
        <pc:spChg chg="mod">
          <ac:chgData name="Erik Esmaty" userId="3847665f-0932-42aa-b23e-50a27c7c2f70" providerId="ADAL" clId="{EDDDF478-16C7-4F15-BD30-5E2AC2325801}" dt="2023-08-15T17:49:53.935" v="33" actId="1076"/>
          <ac:spMkLst>
            <pc:docMk/>
            <pc:sldMk cId="2585272627" sldId="347"/>
            <ac:spMk id="10" creationId="{00000000-0000-0000-0000-000000000000}"/>
          </ac:spMkLst>
        </pc:spChg>
        <pc:spChg chg="del">
          <ac:chgData name="Erik Esmaty" userId="3847665f-0932-42aa-b23e-50a27c7c2f70" providerId="ADAL" clId="{EDDDF478-16C7-4F15-BD30-5E2AC2325801}" dt="2023-08-15T17:50:04.883" v="55" actId="478"/>
          <ac:spMkLst>
            <pc:docMk/>
            <pc:sldMk cId="2585272627" sldId="347"/>
            <ac:spMk id="11" creationId="{00000000-0000-0000-0000-000000000000}"/>
          </ac:spMkLst>
        </pc:spChg>
        <pc:spChg chg="del">
          <ac:chgData name="Erik Esmaty" userId="3847665f-0932-42aa-b23e-50a27c7c2f70" providerId="ADAL" clId="{EDDDF478-16C7-4F15-BD30-5E2AC2325801}" dt="2023-08-15T17:49:36.475" v="29" actId="478"/>
          <ac:spMkLst>
            <pc:docMk/>
            <pc:sldMk cId="2585272627" sldId="347"/>
            <ac:spMk id="12" creationId="{00000000-0000-0000-0000-000000000000}"/>
          </ac:spMkLst>
        </pc:spChg>
        <pc:spChg chg="add del mod">
          <ac:chgData name="Erik Esmaty" userId="3847665f-0932-42aa-b23e-50a27c7c2f70" providerId="ADAL" clId="{EDDDF478-16C7-4F15-BD30-5E2AC2325801}" dt="2023-08-15T17:49:40.190" v="30" actId="478"/>
          <ac:spMkLst>
            <pc:docMk/>
            <pc:sldMk cId="2585272627" sldId="347"/>
            <ac:spMk id="14" creationId="{3B2E6B64-418D-3C80-3664-182F8756A26D}"/>
          </ac:spMkLst>
        </pc:spChg>
        <pc:spChg chg="add del mod">
          <ac:chgData name="Erik Esmaty" userId="3847665f-0932-42aa-b23e-50a27c7c2f70" providerId="ADAL" clId="{EDDDF478-16C7-4F15-BD30-5E2AC2325801}" dt="2023-08-15T17:49:42.789" v="31" actId="478"/>
          <ac:spMkLst>
            <pc:docMk/>
            <pc:sldMk cId="2585272627" sldId="347"/>
            <ac:spMk id="16" creationId="{5A6218DA-E547-53EC-EC1C-2003C9A38811}"/>
          </ac:spMkLst>
        </pc:spChg>
        <pc:spChg chg="add del">
          <ac:chgData name="Erik Esmaty" userId="3847665f-0932-42aa-b23e-50a27c7c2f70" providerId="ADAL" clId="{EDDDF478-16C7-4F15-BD30-5E2AC2325801}" dt="2023-08-15T17:49:36.475" v="29" actId="478"/>
          <ac:spMkLst>
            <pc:docMk/>
            <pc:sldMk cId="2585272627" sldId="347"/>
            <ac:spMk id="17" creationId="{00000000-0000-0000-0000-000000000000}"/>
          </ac:spMkLst>
        </pc:spChg>
        <pc:spChg chg="add del">
          <ac:chgData name="Erik Esmaty" userId="3847665f-0932-42aa-b23e-50a27c7c2f70" providerId="ADAL" clId="{EDDDF478-16C7-4F15-BD30-5E2AC2325801}" dt="2023-08-15T17:49:36.475" v="29" actId="478"/>
          <ac:spMkLst>
            <pc:docMk/>
            <pc:sldMk cId="2585272627" sldId="347"/>
            <ac:spMk id="18" creationId="{00000000-0000-0000-0000-000000000000}"/>
          </ac:spMkLst>
        </pc:spChg>
        <pc:spChg chg="add del mod">
          <ac:chgData name="Erik Esmaty" userId="3847665f-0932-42aa-b23e-50a27c7c2f70" providerId="ADAL" clId="{EDDDF478-16C7-4F15-BD30-5E2AC2325801}" dt="2023-08-15T17:49:45.286" v="32" actId="478"/>
          <ac:spMkLst>
            <pc:docMk/>
            <pc:sldMk cId="2585272627" sldId="347"/>
            <ac:spMk id="20" creationId="{7B1F15A0-E692-3A0B-B581-7573A2F632E1}"/>
          </ac:spMkLst>
        </pc:spChg>
        <pc:graphicFrameChg chg="add mod modGraphic">
          <ac:chgData name="Erik Esmaty" userId="3847665f-0932-42aa-b23e-50a27c7c2f70" providerId="ADAL" clId="{EDDDF478-16C7-4F15-BD30-5E2AC2325801}" dt="2023-08-15T17:51:05.361" v="63" actId="14100"/>
          <ac:graphicFrameMkLst>
            <pc:docMk/>
            <pc:sldMk cId="2585272627" sldId="347"/>
            <ac:graphicFrameMk id="21" creationId="{A28A41D8-7230-8D19-8197-6092A82E98A7}"/>
          </ac:graphicFrameMkLst>
        </pc:graphicFrameChg>
        <pc:picChg chg="add del">
          <ac:chgData name="Erik Esmaty" userId="3847665f-0932-42aa-b23e-50a27c7c2f70" providerId="ADAL" clId="{EDDDF478-16C7-4F15-BD30-5E2AC2325801}" dt="2023-08-15T17:49:36.475" v="29" actId="478"/>
          <ac:picMkLst>
            <pc:docMk/>
            <pc:sldMk cId="2585272627" sldId="347"/>
            <ac:picMk id="7" creationId="{8AF1B655-22CC-A611-EF83-5381AAF59379}"/>
          </ac:picMkLst>
        </pc:picChg>
      </pc:sldChg>
    </pc:docChg>
  </pc:docChgLst>
  <pc:docChgLst>
    <pc:chgData name="Erik Monchen" userId="9f657968bed4c441" providerId="LiveId" clId="{F12553C7-DC34-4FE1-9533-1E3A23BE0D82}"/>
    <pc:docChg chg="custSel addSld delSld modSld">
      <pc:chgData name="Erik Monchen" userId="9f657968bed4c441" providerId="LiveId" clId="{F12553C7-DC34-4FE1-9533-1E3A23BE0D82}" dt="2019-10-24T14:51:29.502" v="207" actId="47"/>
      <pc:docMkLst>
        <pc:docMk/>
      </pc:docMkLst>
      <pc:sldChg chg="modSp">
        <pc:chgData name="Erik Monchen" userId="9f657968bed4c441" providerId="LiveId" clId="{F12553C7-DC34-4FE1-9533-1E3A23BE0D82}" dt="2019-10-24T14:51:09.838" v="206" actId="20577"/>
        <pc:sldMkLst>
          <pc:docMk/>
          <pc:sldMk cId="0" sldId="256"/>
        </pc:sldMkLst>
        <pc:spChg chg="mod">
          <ac:chgData name="Erik Monchen" userId="9f657968bed4c441" providerId="LiveId" clId="{F12553C7-DC34-4FE1-9533-1E3A23BE0D82}" dt="2019-10-24T14:51:09.838" v="206" actId="20577"/>
          <ac:spMkLst>
            <pc:docMk/>
            <pc:sldMk cId="0" sldId="256"/>
            <ac:spMk id="3075" creationId="{00000000-0000-0000-0000-000000000000}"/>
          </ac:spMkLst>
        </pc:spChg>
      </pc:sldChg>
      <pc:sldChg chg="modSp">
        <pc:chgData name="Erik Monchen" userId="9f657968bed4c441" providerId="LiveId" clId="{F12553C7-DC34-4FE1-9533-1E3A23BE0D82}" dt="2019-10-24T14:45:00.452" v="132" actId="20577"/>
        <pc:sldMkLst>
          <pc:docMk/>
          <pc:sldMk cId="2132754175" sldId="317"/>
        </pc:sldMkLst>
        <pc:graphicFrameChg chg="modGraphic">
          <ac:chgData name="Erik Monchen" userId="9f657968bed4c441" providerId="LiveId" clId="{F12553C7-DC34-4FE1-9533-1E3A23BE0D82}" dt="2019-10-24T14:45:00.452" v="132" actId="20577"/>
          <ac:graphicFrameMkLst>
            <pc:docMk/>
            <pc:sldMk cId="2132754175" sldId="317"/>
            <ac:graphicFrameMk id="13" creationId="{00000000-0000-0000-0000-000000000000}"/>
          </ac:graphicFrameMkLst>
        </pc:graphicFrameChg>
      </pc:sldChg>
      <pc:sldChg chg="modSp">
        <pc:chgData name="Erik Monchen" userId="9f657968bed4c441" providerId="LiveId" clId="{F12553C7-DC34-4FE1-9533-1E3A23BE0D82}" dt="2019-10-24T14:51:01.239" v="202" actId="108"/>
        <pc:sldMkLst>
          <pc:docMk/>
          <pc:sldMk cId="4263631470" sldId="324"/>
        </pc:sldMkLst>
        <pc:spChg chg="mod">
          <ac:chgData name="Erik Monchen" userId="9f657968bed4c441" providerId="LiveId" clId="{F12553C7-DC34-4FE1-9533-1E3A23BE0D82}" dt="2019-10-24T14:50:40.849" v="199" actId="20577"/>
          <ac:spMkLst>
            <pc:docMk/>
            <pc:sldMk cId="4263631470" sldId="324"/>
            <ac:spMk id="11" creationId="{00000000-0000-0000-0000-000000000000}"/>
          </ac:spMkLst>
        </pc:spChg>
        <pc:spChg chg="mod">
          <ac:chgData name="Erik Monchen" userId="9f657968bed4c441" providerId="LiveId" clId="{F12553C7-DC34-4FE1-9533-1E3A23BE0D82}" dt="2019-10-24T14:51:01.239" v="202" actId="108"/>
          <ac:spMkLst>
            <pc:docMk/>
            <pc:sldMk cId="4263631470" sldId="324"/>
            <ac:spMk id="15" creationId="{00000000-0000-0000-0000-000000000000}"/>
          </ac:spMkLst>
        </pc:spChg>
      </pc:sldChg>
      <pc:sldChg chg="del">
        <pc:chgData name="Erik Monchen" userId="9f657968bed4c441" providerId="LiveId" clId="{F12553C7-DC34-4FE1-9533-1E3A23BE0D82}" dt="2019-10-24T14:47:09.619" v="154" actId="47"/>
        <pc:sldMkLst>
          <pc:docMk/>
          <pc:sldMk cId="805714160" sldId="331"/>
        </pc:sldMkLst>
      </pc:sldChg>
      <pc:sldChg chg="del">
        <pc:chgData name="Erik Monchen" userId="9f657968bed4c441" providerId="LiveId" clId="{F12553C7-DC34-4FE1-9533-1E3A23BE0D82}" dt="2019-10-24T14:46:59.421" v="152" actId="47"/>
        <pc:sldMkLst>
          <pc:docMk/>
          <pc:sldMk cId="1032202386" sldId="332"/>
        </pc:sldMkLst>
      </pc:sldChg>
      <pc:sldChg chg="del">
        <pc:chgData name="Erik Monchen" userId="9f657968bed4c441" providerId="LiveId" clId="{F12553C7-DC34-4FE1-9533-1E3A23BE0D82}" dt="2019-10-24T14:51:29.502" v="207" actId="47"/>
        <pc:sldMkLst>
          <pc:docMk/>
          <pc:sldMk cId="3550075969" sldId="334"/>
        </pc:sldMkLst>
      </pc:sldChg>
      <pc:sldChg chg="del">
        <pc:chgData name="Erik Monchen" userId="9f657968bed4c441" providerId="LiveId" clId="{F12553C7-DC34-4FE1-9533-1E3A23BE0D82}" dt="2019-10-24T14:47:00.676" v="153" actId="47"/>
        <pc:sldMkLst>
          <pc:docMk/>
          <pc:sldMk cId="4035488095" sldId="335"/>
        </pc:sldMkLst>
      </pc:sldChg>
      <pc:sldChg chg="modTransition">
        <pc:chgData name="Erik Monchen" userId="9f657968bed4c441" providerId="LiveId" clId="{F12553C7-DC34-4FE1-9533-1E3A23BE0D82}" dt="2019-10-24T14:47:24.019" v="155"/>
        <pc:sldMkLst>
          <pc:docMk/>
          <pc:sldMk cId="1769452345" sldId="336"/>
        </pc:sldMkLst>
      </pc:sldChg>
      <pc:sldChg chg="add modTransition">
        <pc:chgData name="Erik Monchen" userId="9f657968bed4c441" providerId="LiveId" clId="{F12553C7-DC34-4FE1-9533-1E3A23BE0D82}" dt="2019-10-24T14:45:27.654" v="133"/>
        <pc:sldMkLst>
          <pc:docMk/>
          <pc:sldMk cId="475927364" sldId="340"/>
        </pc:sldMkLst>
      </pc:sldChg>
      <pc:sldChg chg="add modTransition">
        <pc:chgData name="Erik Monchen" userId="9f657968bed4c441" providerId="LiveId" clId="{F12553C7-DC34-4FE1-9533-1E3A23BE0D82}" dt="2019-10-24T14:45:27.654" v="133"/>
        <pc:sldMkLst>
          <pc:docMk/>
          <pc:sldMk cId="2498763434" sldId="341"/>
        </pc:sldMkLst>
      </pc:sldChg>
      <pc:sldChg chg="addSp delSp modSp add modTransition">
        <pc:chgData name="Erik Monchen" userId="9f657968bed4c441" providerId="LiveId" clId="{F12553C7-DC34-4FE1-9533-1E3A23BE0D82}" dt="2019-10-24T14:46:53.079" v="151" actId="20577"/>
        <pc:sldMkLst>
          <pc:docMk/>
          <pc:sldMk cId="2749163156" sldId="342"/>
        </pc:sldMkLst>
        <pc:spChg chg="del">
          <ac:chgData name="Erik Monchen" userId="9f657968bed4c441" providerId="LiveId" clId="{F12553C7-DC34-4FE1-9533-1E3A23BE0D82}" dt="2019-10-24T14:45:50.335" v="135" actId="478"/>
          <ac:spMkLst>
            <pc:docMk/>
            <pc:sldMk cId="2749163156" sldId="342"/>
            <ac:spMk id="5" creationId="{00000000-0000-0000-0000-000000000000}"/>
          </ac:spMkLst>
        </pc:spChg>
        <pc:spChg chg="del mod">
          <ac:chgData name="Erik Monchen" userId="9f657968bed4c441" providerId="LiveId" clId="{F12553C7-DC34-4FE1-9533-1E3A23BE0D82}" dt="2019-10-24T14:45:56.946" v="138" actId="478"/>
          <ac:spMkLst>
            <pc:docMk/>
            <pc:sldMk cId="2749163156" sldId="342"/>
            <ac:spMk id="6" creationId="{5FE03F60-0101-4FA7-A293-C95C8F3922E9}"/>
          </ac:spMkLst>
        </pc:spChg>
        <pc:spChg chg="add del mod">
          <ac:chgData name="Erik Monchen" userId="9f657968bed4c441" providerId="LiveId" clId="{F12553C7-DC34-4FE1-9533-1E3A23BE0D82}" dt="2019-10-24T14:46:01.741" v="140" actId="478"/>
          <ac:spMkLst>
            <pc:docMk/>
            <pc:sldMk cId="2749163156" sldId="342"/>
            <ac:spMk id="7" creationId="{7A5BD21E-8EDF-4F79-B102-B583227FF103}"/>
          </ac:spMkLst>
        </pc:spChg>
        <pc:spChg chg="add del">
          <ac:chgData name="Erik Monchen" userId="9f657968bed4c441" providerId="LiveId" clId="{F12553C7-DC34-4FE1-9533-1E3A23BE0D82}" dt="2019-10-24T14:45:52.468" v="137"/>
          <ac:spMkLst>
            <pc:docMk/>
            <pc:sldMk cId="2749163156" sldId="342"/>
            <ac:spMk id="8" creationId="{E6F022B3-6E04-4BBF-9740-1819A5E9A951}"/>
          </ac:spMkLst>
        </pc:spChg>
        <pc:spChg chg="add mod">
          <ac:chgData name="Erik Monchen" userId="9f657968bed4c441" providerId="LiveId" clId="{F12553C7-DC34-4FE1-9533-1E3A23BE0D82}" dt="2019-10-24T14:46:53.079" v="151" actId="20577"/>
          <ac:spMkLst>
            <pc:docMk/>
            <pc:sldMk cId="2749163156" sldId="342"/>
            <ac:spMk id="9" creationId="{D92E372F-8541-464B-A927-5E763B034750}"/>
          </ac:spMkLst>
        </pc:spChg>
      </pc:sldChg>
      <pc:sldChg chg="add modTransition">
        <pc:chgData name="Erik Monchen" userId="9f657968bed4c441" providerId="LiveId" clId="{F12553C7-DC34-4FE1-9533-1E3A23BE0D82}" dt="2019-10-24T14:45:27.654" v="133"/>
        <pc:sldMkLst>
          <pc:docMk/>
          <pc:sldMk cId="2082222387" sldId="343"/>
        </pc:sldMkLst>
      </pc:sldChg>
    </pc:docChg>
  </pc:docChgLst>
  <pc:docChgLst>
    <pc:chgData name="Erik Esmaty" userId="3847665f-0932-42aa-b23e-50a27c7c2f70" providerId="ADAL" clId="{026CBAC1-DDFE-48F4-9CCE-47F782595228}"/>
    <pc:docChg chg="custSel addSld delSld modSld sldOrd modMainMaster modNotesMaster">
      <pc:chgData name="Erik Esmaty" userId="3847665f-0932-42aa-b23e-50a27c7c2f70" providerId="ADAL" clId="{026CBAC1-DDFE-48F4-9CCE-47F782595228}" dt="2023-08-17T16:06:54.490" v="69" actId="14100"/>
      <pc:docMkLst>
        <pc:docMk/>
      </pc:docMkLst>
      <pc:sldChg chg="addSp modSp mod modNotes">
        <pc:chgData name="Erik Esmaty" userId="3847665f-0932-42aa-b23e-50a27c7c2f70" providerId="ADAL" clId="{026CBAC1-DDFE-48F4-9CCE-47F782595228}" dt="2023-08-17T16:06:10.384" v="58" actId="1076"/>
        <pc:sldMkLst>
          <pc:docMk/>
          <pc:sldMk cId="0" sldId="256"/>
        </pc:sldMkLst>
        <pc:spChg chg="mod">
          <ac:chgData name="Erik Esmaty" userId="3847665f-0932-42aa-b23e-50a27c7c2f70" providerId="ADAL" clId="{026CBAC1-DDFE-48F4-9CCE-47F782595228}" dt="2023-08-17T16:06:02.830" v="56" actId="1076"/>
          <ac:spMkLst>
            <pc:docMk/>
            <pc:sldMk cId="0" sldId="256"/>
            <ac:spMk id="17" creationId="{00000000-0000-0000-0000-000000000000}"/>
          </ac:spMkLst>
        </pc:spChg>
        <pc:spChg chg="mod">
          <ac:chgData name="Erik Esmaty" userId="3847665f-0932-42aa-b23e-50a27c7c2f70" providerId="ADAL" clId="{026CBAC1-DDFE-48F4-9CCE-47F782595228}" dt="2023-08-17T16:06:07.097" v="57" actId="1076"/>
          <ac:spMkLst>
            <pc:docMk/>
            <pc:sldMk cId="0" sldId="256"/>
            <ac:spMk id="3075" creationId="{00000000-0000-0000-0000-000000000000}"/>
          </ac:spMkLst>
        </pc:spChg>
        <pc:picChg chg="add mod">
          <ac:chgData name="Erik Esmaty" userId="3847665f-0932-42aa-b23e-50a27c7c2f70" providerId="ADAL" clId="{026CBAC1-DDFE-48F4-9CCE-47F782595228}" dt="2023-08-17T16:06:10.384" v="58" actId="1076"/>
          <ac:picMkLst>
            <pc:docMk/>
            <pc:sldMk cId="0" sldId="256"/>
            <ac:picMk id="2" creationId="{8F27FE54-BA56-D7DE-6E6F-5BB4434725FD}"/>
          </ac:picMkLst>
        </pc:picChg>
        <pc:picChg chg="mod">
          <ac:chgData name="Erik Esmaty" userId="3847665f-0932-42aa-b23e-50a27c7c2f70" providerId="ADAL" clId="{026CBAC1-DDFE-48F4-9CCE-47F782595228}" dt="2023-08-17T16:05:52.570" v="51" actId="1076"/>
          <ac:picMkLst>
            <pc:docMk/>
            <pc:sldMk cId="0" sldId="256"/>
            <ac:picMk id="3" creationId="{00000000-0000-0000-0000-000000000000}"/>
          </ac:picMkLst>
        </pc:picChg>
        <pc:picChg chg="mod">
          <ac:chgData name="Erik Esmaty" userId="3847665f-0932-42aa-b23e-50a27c7c2f70" providerId="ADAL" clId="{026CBAC1-DDFE-48F4-9CCE-47F782595228}" dt="2023-08-17T16:05:54.408" v="52" actId="1076"/>
          <ac:picMkLst>
            <pc:docMk/>
            <pc:sldMk cId="0" sldId="256"/>
            <ac:picMk id="6" creationId="{00000000-0000-0000-0000-000000000000}"/>
          </ac:picMkLst>
        </pc:picChg>
      </pc:sldChg>
      <pc:sldChg chg="modSp mod ord modNotes">
        <pc:chgData name="Erik Esmaty" userId="3847665f-0932-42aa-b23e-50a27c7c2f70" providerId="ADAL" clId="{026CBAC1-DDFE-48F4-9CCE-47F782595228}" dt="2023-08-17T16:05:03.854" v="45" actId="1076"/>
        <pc:sldMkLst>
          <pc:docMk/>
          <pc:sldMk cId="2601883469" sldId="310"/>
        </pc:sldMkLst>
        <pc:spChg chg="mod">
          <ac:chgData name="Erik Esmaty" userId="3847665f-0932-42aa-b23e-50a27c7c2f70" providerId="ADAL" clId="{026CBAC1-DDFE-48F4-9CCE-47F782595228}" dt="2023-08-17T16:05:03.854" v="45" actId="1076"/>
          <ac:spMkLst>
            <pc:docMk/>
            <pc:sldMk cId="2601883469" sldId="310"/>
            <ac:spMk id="4098" creationId="{00000000-0000-0000-0000-000000000000}"/>
          </ac:spMkLst>
        </pc:spChg>
        <pc:spChg chg="mod">
          <ac:chgData name="Erik Esmaty" userId="3847665f-0932-42aa-b23e-50a27c7c2f70" providerId="ADAL" clId="{026CBAC1-DDFE-48F4-9CCE-47F782595228}" dt="2023-08-17T16:03:57.965" v="35"/>
          <ac:spMkLst>
            <pc:docMk/>
            <pc:sldMk cId="2601883469" sldId="310"/>
            <ac:spMk id="4104" creationId="{00000000-0000-0000-0000-000000000000}"/>
          </ac:spMkLst>
        </pc:spChg>
      </pc:sldChg>
      <pc:sldChg chg="modSp ord">
        <pc:chgData name="Erik Esmaty" userId="3847665f-0932-42aa-b23e-50a27c7c2f70" providerId="ADAL" clId="{026CBAC1-DDFE-48F4-9CCE-47F782595228}" dt="2023-08-17T16:03:57.965" v="35"/>
        <pc:sldMkLst>
          <pc:docMk/>
          <pc:sldMk cId="2132754175" sldId="317"/>
        </pc:sldMkLst>
        <pc:spChg chg="mod">
          <ac:chgData name="Erik Esmaty" userId="3847665f-0932-42aa-b23e-50a27c7c2f70" providerId="ADAL" clId="{026CBAC1-DDFE-48F4-9CCE-47F782595228}" dt="2023-08-17T16:03:57.965" v="35"/>
          <ac:spMkLst>
            <pc:docMk/>
            <pc:sldMk cId="2132754175" sldId="317"/>
            <ac:spMk id="4" creationId="{00000000-0000-0000-0000-000000000000}"/>
          </ac:spMkLst>
        </pc:spChg>
        <pc:graphicFrameChg chg="mod">
          <ac:chgData name="Erik Esmaty" userId="3847665f-0932-42aa-b23e-50a27c7c2f70" providerId="ADAL" clId="{026CBAC1-DDFE-48F4-9CCE-47F782595228}" dt="2023-08-17T16:03:57.965" v="35"/>
          <ac:graphicFrameMkLst>
            <pc:docMk/>
            <pc:sldMk cId="2132754175" sldId="317"/>
            <ac:graphicFrameMk id="13" creationId="{00000000-0000-0000-0000-000000000000}"/>
          </ac:graphicFrameMkLst>
        </pc:graphicFrameChg>
        <pc:picChg chg="mod">
          <ac:chgData name="Erik Esmaty" userId="3847665f-0932-42aa-b23e-50a27c7c2f70" providerId="ADAL" clId="{026CBAC1-DDFE-48F4-9CCE-47F782595228}" dt="2023-08-17T16:03:57.965" v="35"/>
          <ac:picMkLst>
            <pc:docMk/>
            <pc:sldMk cId="2132754175" sldId="317"/>
            <ac:picMk id="7" creationId="{00000000-0000-0000-0000-000000000000}"/>
          </ac:picMkLst>
        </pc:picChg>
        <pc:picChg chg="mod">
          <ac:chgData name="Erik Esmaty" userId="3847665f-0932-42aa-b23e-50a27c7c2f70" providerId="ADAL" clId="{026CBAC1-DDFE-48F4-9CCE-47F782595228}" dt="2023-08-17T16:03:57.965" v="35"/>
          <ac:picMkLst>
            <pc:docMk/>
            <pc:sldMk cId="2132754175" sldId="317"/>
            <ac:picMk id="9" creationId="{4A4F3D5B-BDF7-4AD2-B1BD-E7C5D65A35D3}"/>
          </ac:picMkLst>
        </pc:picChg>
        <pc:picChg chg="mod">
          <ac:chgData name="Erik Esmaty" userId="3847665f-0932-42aa-b23e-50a27c7c2f70" providerId="ADAL" clId="{026CBAC1-DDFE-48F4-9CCE-47F782595228}" dt="2023-08-17T16:03:57.965" v="35"/>
          <ac:picMkLst>
            <pc:docMk/>
            <pc:sldMk cId="2132754175" sldId="317"/>
            <ac:picMk id="1025" creationId="{00000000-0000-0000-0000-000000000000}"/>
          </ac:picMkLst>
        </pc:picChg>
        <pc:picChg chg="mod">
          <ac:chgData name="Erik Esmaty" userId="3847665f-0932-42aa-b23e-50a27c7c2f70" providerId="ADAL" clId="{026CBAC1-DDFE-48F4-9CCE-47F782595228}" dt="2023-08-17T16:03:57.965" v="35"/>
          <ac:picMkLst>
            <pc:docMk/>
            <pc:sldMk cId="2132754175" sldId="317"/>
            <ac:picMk id="1026" creationId="{00000000-0000-0000-0000-000000000000}"/>
          </ac:picMkLst>
        </pc:picChg>
      </pc:sldChg>
      <pc:sldChg chg="modSp">
        <pc:chgData name="Erik Esmaty" userId="3847665f-0932-42aa-b23e-50a27c7c2f70" providerId="ADAL" clId="{026CBAC1-DDFE-48F4-9CCE-47F782595228}" dt="2023-08-17T16:03:57.965" v="35"/>
        <pc:sldMkLst>
          <pc:docMk/>
          <pc:sldMk cId="4216180603" sldId="318"/>
        </pc:sldMkLst>
        <pc:spChg chg="mod">
          <ac:chgData name="Erik Esmaty" userId="3847665f-0932-42aa-b23e-50a27c7c2f70" providerId="ADAL" clId="{026CBAC1-DDFE-48F4-9CCE-47F782595228}" dt="2023-08-17T16:03:57.965" v="35"/>
          <ac:spMkLst>
            <pc:docMk/>
            <pc:sldMk cId="4216180603" sldId="318"/>
            <ac:spMk id="2" creationId="{00000000-0000-0000-0000-000000000000}"/>
          </ac:spMkLst>
        </pc:spChg>
        <pc:spChg chg="mod">
          <ac:chgData name="Erik Esmaty" userId="3847665f-0932-42aa-b23e-50a27c7c2f70" providerId="ADAL" clId="{026CBAC1-DDFE-48F4-9CCE-47F782595228}" dt="2023-08-17T16:03:57.965" v="35"/>
          <ac:spMkLst>
            <pc:docMk/>
            <pc:sldMk cId="4216180603" sldId="318"/>
            <ac:spMk id="4" creationId="{F1E9E19A-0096-45AB-90A3-7EE06A80F69C}"/>
          </ac:spMkLst>
        </pc:spChg>
        <pc:spChg chg="mod">
          <ac:chgData name="Erik Esmaty" userId="3847665f-0932-42aa-b23e-50a27c7c2f70" providerId="ADAL" clId="{026CBAC1-DDFE-48F4-9CCE-47F782595228}" dt="2023-08-17T16:03:57.965" v="35"/>
          <ac:spMkLst>
            <pc:docMk/>
            <pc:sldMk cId="4216180603" sldId="318"/>
            <ac:spMk id="9" creationId="{00000000-0000-0000-0000-000000000000}"/>
          </ac:spMkLst>
        </pc:spChg>
        <pc:spChg chg="mod">
          <ac:chgData name="Erik Esmaty" userId="3847665f-0932-42aa-b23e-50a27c7c2f70" providerId="ADAL" clId="{026CBAC1-DDFE-48F4-9CCE-47F782595228}" dt="2023-08-17T16:03:57.965" v="35"/>
          <ac:spMkLst>
            <pc:docMk/>
            <pc:sldMk cId="4216180603" sldId="318"/>
            <ac:spMk id="12" creationId="{00000000-0000-0000-0000-000000000000}"/>
          </ac:spMkLst>
        </pc:spChg>
        <pc:spChg chg="mod">
          <ac:chgData name="Erik Esmaty" userId="3847665f-0932-42aa-b23e-50a27c7c2f70" providerId="ADAL" clId="{026CBAC1-DDFE-48F4-9CCE-47F782595228}" dt="2023-08-17T16:03:57.965" v="35"/>
          <ac:spMkLst>
            <pc:docMk/>
            <pc:sldMk cId="4216180603" sldId="318"/>
            <ac:spMk id="15363" creationId="{00000000-0000-0000-0000-000000000000}"/>
          </ac:spMkLst>
        </pc:spChg>
        <pc:picChg chg="mod">
          <ac:chgData name="Erik Esmaty" userId="3847665f-0932-42aa-b23e-50a27c7c2f70" providerId="ADAL" clId="{026CBAC1-DDFE-48F4-9CCE-47F782595228}" dt="2023-08-17T16:03:57.965" v="35"/>
          <ac:picMkLst>
            <pc:docMk/>
            <pc:sldMk cId="4216180603" sldId="318"/>
            <ac:picMk id="3" creationId="{00000000-0000-0000-0000-000000000000}"/>
          </ac:picMkLst>
        </pc:picChg>
        <pc:picChg chg="mod">
          <ac:chgData name="Erik Esmaty" userId="3847665f-0932-42aa-b23e-50a27c7c2f70" providerId="ADAL" clId="{026CBAC1-DDFE-48F4-9CCE-47F782595228}" dt="2023-08-17T16:03:57.965" v="35"/>
          <ac:picMkLst>
            <pc:docMk/>
            <pc:sldMk cId="4216180603" sldId="318"/>
            <ac:picMk id="6" creationId="{1AD2BDDA-FC4D-4A88-9F4F-B1412C9348AA}"/>
          </ac:picMkLst>
        </pc:picChg>
      </pc:sldChg>
      <pc:sldChg chg="modSp">
        <pc:chgData name="Erik Esmaty" userId="3847665f-0932-42aa-b23e-50a27c7c2f70" providerId="ADAL" clId="{026CBAC1-DDFE-48F4-9CCE-47F782595228}" dt="2023-08-17T16:03:57.965" v="35"/>
        <pc:sldMkLst>
          <pc:docMk/>
          <pc:sldMk cId="805386683" sldId="319"/>
        </pc:sldMkLst>
        <pc:picChg chg="mod">
          <ac:chgData name="Erik Esmaty" userId="3847665f-0932-42aa-b23e-50a27c7c2f70" providerId="ADAL" clId="{026CBAC1-DDFE-48F4-9CCE-47F782595228}" dt="2023-08-17T16:03:57.965" v="35"/>
          <ac:picMkLst>
            <pc:docMk/>
            <pc:sldMk cId="805386683" sldId="319"/>
            <ac:picMk id="1026" creationId="{55044E99-5447-8345-9F4D-4501DC5B1F62}"/>
          </ac:picMkLst>
        </pc:picChg>
        <pc:picChg chg="mod">
          <ac:chgData name="Erik Esmaty" userId="3847665f-0932-42aa-b23e-50a27c7c2f70" providerId="ADAL" clId="{026CBAC1-DDFE-48F4-9CCE-47F782595228}" dt="2023-08-17T16:03:57.965" v="35"/>
          <ac:picMkLst>
            <pc:docMk/>
            <pc:sldMk cId="805386683" sldId="319"/>
            <ac:picMk id="2056" creationId="{00000000-0000-0000-0000-000000000000}"/>
          </ac:picMkLst>
        </pc:picChg>
      </pc:sldChg>
      <pc:sldChg chg="modSp">
        <pc:chgData name="Erik Esmaty" userId="3847665f-0932-42aa-b23e-50a27c7c2f70" providerId="ADAL" clId="{026CBAC1-DDFE-48F4-9CCE-47F782595228}" dt="2023-08-17T16:03:57.965" v="35"/>
        <pc:sldMkLst>
          <pc:docMk/>
          <pc:sldMk cId="83776262" sldId="320"/>
        </pc:sldMkLst>
        <pc:picChg chg="mod">
          <ac:chgData name="Erik Esmaty" userId="3847665f-0932-42aa-b23e-50a27c7c2f70" providerId="ADAL" clId="{026CBAC1-DDFE-48F4-9CCE-47F782595228}" dt="2023-08-17T16:03:57.965" v="35"/>
          <ac:picMkLst>
            <pc:docMk/>
            <pc:sldMk cId="83776262" sldId="320"/>
            <ac:picMk id="1027" creationId="{00000000-0000-0000-0000-000000000000}"/>
          </ac:picMkLst>
        </pc:picChg>
      </pc:sldChg>
      <pc:sldChg chg="modSp mod modNotes">
        <pc:chgData name="Erik Esmaty" userId="3847665f-0932-42aa-b23e-50a27c7c2f70" providerId="ADAL" clId="{026CBAC1-DDFE-48F4-9CCE-47F782595228}" dt="2023-08-17T16:06:54.490" v="69" actId="14100"/>
        <pc:sldMkLst>
          <pc:docMk/>
          <pc:sldMk cId="4263631470" sldId="324"/>
        </pc:sldMkLst>
        <pc:spChg chg="mod">
          <ac:chgData name="Erik Esmaty" userId="3847665f-0932-42aa-b23e-50a27c7c2f70" providerId="ADAL" clId="{026CBAC1-DDFE-48F4-9CCE-47F782595228}" dt="2023-08-17T16:06:32.184" v="63" actId="1076"/>
          <ac:spMkLst>
            <pc:docMk/>
            <pc:sldMk cId="4263631470" sldId="324"/>
            <ac:spMk id="2" creationId="{00000000-0000-0000-0000-000000000000}"/>
          </ac:spMkLst>
        </pc:spChg>
        <pc:spChg chg="mod">
          <ac:chgData name="Erik Esmaty" userId="3847665f-0932-42aa-b23e-50a27c7c2f70" providerId="ADAL" clId="{026CBAC1-DDFE-48F4-9CCE-47F782595228}" dt="2023-08-17T16:06:36.039" v="64" actId="14100"/>
          <ac:spMkLst>
            <pc:docMk/>
            <pc:sldMk cId="4263631470" sldId="324"/>
            <ac:spMk id="5" creationId="{00000000-0000-0000-0000-000000000000}"/>
          </ac:spMkLst>
        </pc:spChg>
        <pc:spChg chg="mod">
          <ac:chgData name="Erik Esmaty" userId="3847665f-0932-42aa-b23e-50a27c7c2f70" providerId="ADAL" clId="{026CBAC1-DDFE-48F4-9CCE-47F782595228}" dt="2023-08-17T16:06:51.384" v="68" actId="14100"/>
          <ac:spMkLst>
            <pc:docMk/>
            <pc:sldMk cId="4263631470" sldId="324"/>
            <ac:spMk id="6" creationId="{00000000-0000-0000-0000-000000000000}"/>
          </ac:spMkLst>
        </pc:spChg>
        <pc:spChg chg="mod">
          <ac:chgData name="Erik Esmaty" userId="3847665f-0932-42aa-b23e-50a27c7c2f70" providerId="ADAL" clId="{026CBAC1-DDFE-48F4-9CCE-47F782595228}" dt="2023-08-17T16:06:54.490" v="69" actId="14100"/>
          <ac:spMkLst>
            <pc:docMk/>
            <pc:sldMk cId="4263631470" sldId="324"/>
            <ac:spMk id="10" creationId="{00000000-0000-0000-0000-000000000000}"/>
          </ac:spMkLst>
        </pc:spChg>
        <pc:spChg chg="mod">
          <ac:chgData name="Erik Esmaty" userId="3847665f-0932-42aa-b23e-50a27c7c2f70" providerId="ADAL" clId="{026CBAC1-DDFE-48F4-9CCE-47F782595228}" dt="2023-08-17T16:06:48.031" v="67" actId="1076"/>
          <ac:spMkLst>
            <pc:docMk/>
            <pc:sldMk cId="4263631470" sldId="324"/>
            <ac:spMk id="11" creationId="{00000000-0000-0000-0000-000000000000}"/>
          </ac:spMkLst>
        </pc:spChg>
        <pc:spChg chg="mod">
          <ac:chgData name="Erik Esmaty" userId="3847665f-0932-42aa-b23e-50a27c7c2f70" providerId="ADAL" clId="{026CBAC1-DDFE-48F4-9CCE-47F782595228}" dt="2023-08-17T16:03:57.965" v="35"/>
          <ac:spMkLst>
            <pc:docMk/>
            <pc:sldMk cId="4263631470" sldId="324"/>
            <ac:spMk id="12" creationId="{00000000-0000-0000-0000-000000000000}"/>
          </ac:spMkLst>
        </pc:spChg>
        <pc:spChg chg="mod">
          <ac:chgData name="Erik Esmaty" userId="3847665f-0932-42aa-b23e-50a27c7c2f70" providerId="ADAL" clId="{026CBAC1-DDFE-48F4-9CCE-47F782595228}" dt="2023-08-17T16:06:39.873" v="65" actId="1076"/>
          <ac:spMkLst>
            <pc:docMk/>
            <pc:sldMk cId="4263631470" sldId="324"/>
            <ac:spMk id="17" creationId="{00000000-0000-0000-0000-000000000000}"/>
          </ac:spMkLst>
        </pc:spChg>
        <pc:spChg chg="mod">
          <ac:chgData name="Erik Esmaty" userId="3847665f-0932-42aa-b23e-50a27c7c2f70" providerId="ADAL" clId="{026CBAC1-DDFE-48F4-9CCE-47F782595228}" dt="2023-08-17T16:03:57.965" v="35"/>
          <ac:spMkLst>
            <pc:docMk/>
            <pc:sldMk cId="4263631470" sldId="324"/>
            <ac:spMk id="18" creationId="{00000000-0000-0000-0000-000000000000}"/>
          </ac:spMkLst>
        </pc:spChg>
        <pc:picChg chg="mod">
          <ac:chgData name="Erik Esmaty" userId="3847665f-0932-42aa-b23e-50a27c7c2f70" providerId="ADAL" clId="{026CBAC1-DDFE-48F4-9CCE-47F782595228}" dt="2023-08-17T16:06:39.873" v="65" actId="1076"/>
          <ac:picMkLst>
            <pc:docMk/>
            <pc:sldMk cId="4263631470" sldId="324"/>
            <ac:picMk id="7" creationId="{8AF1B655-22CC-A611-EF83-5381AAF59379}"/>
          </ac:picMkLst>
        </pc:picChg>
      </pc:sldChg>
      <pc:sldChg chg="modSp mod">
        <pc:chgData name="Erik Esmaty" userId="3847665f-0932-42aa-b23e-50a27c7c2f70" providerId="ADAL" clId="{026CBAC1-DDFE-48F4-9CCE-47F782595228}" dt="2023-08-17T16:03:57.965" v="35"/>
        <pc:sldMkLst>
          <pc:docMk/>
          <pc:sldMk cId="2216062787" sldId="330"/>
        </pc:sldMkLst>
        <pc:spChg chg="mod">
          <ac:chgData name="Erik Esmaty" userId="3847665f-0932-42aa-b23e-50a27c7c2f70" providerId="ADAL" clId="{026CBAC1-DDFE-48F4-9CCE-47F782595228}" dt="2023-08-17T08:58:24.570" v="30" actId="20577"/>
          <ac:spMkLst>
            <pc:docMk/>
            <pc:sldMk cId="2216062787" sldId="330"/>
            <ac:spMk id="2" creationId="{00000000-0000-0000-0000-000000000000}"/>
          </ac:spMkLst>
        </pc:spChg>
        <pc:spChg chg="mod">
          <ac:chgData name="Erik Esmaty" userId="3847665f-0932-42aa-b23e-50a27c7c2f70" providerId="ADAL" clId="{026CBAC1-DDFE-48F4-9CCE-47F782595228}" dt="2023-08-17T16:03:57.965" v="35"/>
          <ac:spMkLst>
            <pc:docMk/>
            <pc:sldMk cId="2216062787" sldId="330"/>
            <ac:spMk id="6" creationId="{00000000-0000-0000-0000-000000000000}"/>
          </ac:spMkLst>
        </pc:spChg>
        <pc:picChg chg="mod">
          <ac:chgData name="Erik Esmaty" userId="3847665f-0932-42aa-b23e-50a27c7c2f70" providerId="ADAL" clId="{026CBAC1-DDFE-48F4-9CCE-47F782595228}" dt="2023-08-17T16:03:57.965" v="35"/>
          <ac:picMkLst>
            <pc:docMk/>
            <pc:sldMk cId="2216062787" sldId="330"/>
            <ac:picMk id="5" creationId="{00000000-0000-0000-0000-000000000000}"/>
          </ac:picMkLst>
        </pc:picChg>
      </pc:sldChg>
      <pc:sldChg chg="modSp">
        <pc:chgData name="Erik Esmaty" userId="3847665f-0932-42aa-b23e-50a27c7c2f70" providerId="ADAL" clId="{026CBAC1-DDFE-48F4-9CCE-47F782595228}" dt="2023-08-17T16:03:57.965" v="35"/>
        <pc:sldMkLst>
          <pc:docMk/>
          <pc:sldMk cId="1769452345" sldId="336"/>
        </pc:sldMkLst>
        <pc:picChg chg="mod">
          <ac:chgData name="Erik Esmaty" userId="3847665f-0932-42aa-b23e-50a27c7c2f70" providerId="ADAL" clId="{026CBAC1-DDFE-48F4-9CCE-47F782595228}" dt="2023-08-17T16:03:57.965" v="35"/>
          <ac:picMkLst>
            <pc:docMk/>
            <pc:sldMk cId="1769452345" sldId="336"/>
            <ac:picMk id="6" creationId="{551F37EE-0873-4312-F0A1-8A7E8C29BFC1}"/>
          </ac:picMkLst>
        </pc:picChg>
        <pc:picChg chg="mod">
          <ac:chgData name="Erik Esmaty" userId="3847665f-0932-42aa-b23e-50a27c7c2f70" providerId="ADAL" clId="{026CBAC1-DDFE-48F4-9CCE-47F782595228}" dt="2023-08-17T16:03:57.965" v="35"/>
          <ac:picMkLst>
            <pc:docMk/>
            <pc:sldMk cId="1769452345" sldId="336"/>
            <ac:picMk id="1027" creationId="{00000000-0000-0000-0000-000000000000}"/>
          </ac:picMkLst>
        </pc:picChg>
      </pc:sldChg>
      <pc:sldChg chg="modSp">
        <pc:chgData name="Erik Esmaty" userId="3847665f-0932-42aa-b23e-50a27c7c2f70" providerId="ADAL" clId="{026CBAC1-DDFE-48F4-9CCE-47F782595228}" dt="2023-08-17T16:03:57.965" v="35"/>
        <pc:sldMkLst>
          <pc:docMk/>
          <pc:sldMk cId="1406116500" sldId="339"/>
        </pc:sldMkLst>
        <pc:spChg chg="mod">
          <ac:chgData name="Erik Esmaty" userId="3847665f-0932-42aa-b23e-50a27c7c2f70" providerId="ADAL" clId="{026CBAC1-DDFE-48F4-9CCE-47F782595228}" dt="2023-08-17T16:03:57.965" v="35"/>
          <ac:spMkLst>
            <pc:docMk/>
            <pc:sldMk cId="1406116500" sldId="339"/>
            <ac:spMk id="4" creationId="{1AB7DC05-34B7-4806-8AC8-2C1FBEC2437D}"/>
          </ac:spMkLst>
        </pc:spChg>
        <pc:spChg chg="mod">
          <ac:chgData name="Erik Esmaty" userId="3847665f-0932-42aa-b23e-50a27c7c2f70" providerId="ADAL" clId="{026CBAC1-DDFE-48F4-9CCE-47F782595228}" dt="2023-08-17T16:03:57.965" v="35"/>
          <ac:spMkLst>
            <pc:docMk/>
            <pc:sldMk cId="1406116500" sldId="339"/>
            <ac:spMk id="5" creationId="{00000000-0000-0000-0000-000000000000}"/>
          </ac:spMkLst>
        </pc:spChg>
        <pc:picChg chg="mod">
          <ac:chgData name="Erik Esmaty" userId="3847665f-0932-42aa-b23e-50a27c7c2f70" providerId="ADAL" clId="{026CBAC1-DDFE-48F4-9CCE-47F782595228}" dt="2023-08-17T16:03:57.965" v="35"/>
          <ac:picMkLst>
            <pc:docMk/>
            <pc:sldMk cId="1406116500" sldId="339"/>
            <ac:picMk id="6" creationId="{6EE43381-E1ED-4504-AC42-C253117928F3}"/>
          </ac:picMkLst>
        </pc:picChg>
        <pc:picChg chg="mod">
          <ac:chgData name="Erik Esmaty" userId="3847665f-0932-42aa-b23e-50a27c7c2f70" providerId="ADAL" clId="{026CBAC1-DDFE-48F4-9CCE-47F782595228}" dt="2023-08-17T16:03:57.965" v="35"/>
          <ac:picMkLst>
            <pc:docMk/>
            <pc:sldMk cId="1406116500" sldId="339"/>
            <ac:picMk id="7" creationId="{AB6DBC32-AACC-4611-9D4E-658EA5B84A59}"/>
          </ac:picMkLst>
        </pc:picChg>
        <pc:picChg chg="mod">
          <ac:chgData name="Erik Esmaty" userId="3847665f-0932-42aa-b23e-50a27c7c2f70" providerId="ADAL" clId="{026CBAC1-DDFE-48F4-9CCE-47F782595228}" dt="2023-08-17T16:03:57.965" v="35"/>
          <ac:picMkLst>
            <pc:docMk/>
            <pc:sldMk cId="1406116500" sldId="339"/>
            <ac:picMk id="8" creationId="{39801369-6911-4EE1-B60E-7A07569AC609}"/>
          </ac:picMkLst>
        </pc:picChg>
        <pc:picChg chg="mod">
          <ac:chgData name="Erik Esmaty" userId="3847665f-0932-42aa-b23e-50a27c7c2f70" providerId="ADAL" clId="{026CBAC1-DDFE-48F4-9CCE-47F782595228}" dt="2023-08-17T16:03:57.965" v="35"/>
          <ac:picMkLst>
            <pc:docMk/>
            <pc:sldMk cId="1406116500" sldId="339"/>
            <ac:picMk id="10" creationId="{59E6F256-6741-460E-94E5-7B92A976FAEB}"/>
          </ac:picMkLst>
        </pc:picChg>
      </pc:sldChg>
      <pc:sldChg chg="modSp">
        <pc:chgData name="Erik Esmaty" userId="3847665f-0932-42aa-b23e-50a27c7c2f70" providerId="ADAL" clId="{026CBAC1-DDFE-48F4-9CCE-47F782595228}" dt="2023-08-17T16:03:57.965" v="35"/>
        <pc:sldMkLst>
          <pc:docMk/>
          <pc:sldMk cId="475927364" sldId="340"/>
        </pc:sldMkLst>
        <pc:spChg chg="mod">
          <ac:chgData name="Erik Esmaty" userId="3847665f-0932-42aa-b23e-50a27c7c2f70" providerId="ADAL" clId="{026CBAC1-DDFE-48F4-9CCE-47F782595228}" dt="2023-08-17T16:03:57.965" v="35"/>
          <ac:spMkLst>
            <pc:docMk/>
            <pc:sldMk cId="475927364" sldId="340"/>
            <ac:spMk id="3" creationId="{00000000-0000-0000-0000-000000000000}"/>
          </ac:spMkLst>
        </pc:spChg>
        <pc:picChg chg="mod">
          <ac:chgData name="Erik Esmaty" userId="3847665f-0932-42aa-b23e-50a27c7c2f70" providerId="ADAL" clId="{026CBAC1-DDFE-48F4-9CCE-47F782595228}" dt="2023-08-17T16:03:57.965" v="35"/>
          <ac:picMkLst>
            <pc:docMk/>
            <pc:sldMk cId="475927364" sldId="340"/>
            <ac:picMk id="5" creationId="{CCEEB98E-27AC-4AE4-A26E-24B9D5F4E596}"/>
          </ac:picMkLst>
        </pc:picChg>
      </pc:sldChg>
      <pc:sldChg chg="modSp">
        <pc:chgData name="Erik Esmaty" userId="3847665f-0932-42aa-b23e-50a27c7c2f70" providerId="ADAL" clId="{026CBAC1-DDFE-48F4-9CCE-47F782595228}" dt="2023-08-17T16:03:57.965" v="35"/>
        <pc:sldMkLst>
          <pc:docMk/>
          <pc:sldMk cId="2498763434" sldId="341"/>
        </pc:sldMkLst>
        <pc:spChg chg="mod">
          <ac:chgData name="Erik Esmaty" userId="3847665f-0932-42aa-b23e-50a27c7c2f70" providerId="ADAL" clId="{026CBAC1-DDFE-48F4-9CCE-47F782595228}" dt="2023-08-17T16:03:57.965" v="35"/>
          <ac:spMkLst>
            <pc:docMk/>
            <pc:sldMk cId="2498763434" sldId="341"/>
            <ac:spMk id="5" creationId="{00000000-0000-0000-0000-000000000000}"/>
          </ac:spMkLst>
        </pc:spChg>
        <pc:picChg chg="mod">
          <ac:chgData name="Erik Esmaty" userId="3847665f-0932-42aa-b23e-50a27c7c2f70" providerId="ADAL" clId="{026CBAC1-DDFE-48F4-9CCE-47F782595228}" dt="2023-08-17T16:03:57.965" v="35"/>
          <ac:picMkLst>
            <pc:docMk/>
            <pc:sldMk cId="2498763434" sldId="341"/>
            <ac:picMk id="3" creationId="{6E7C5DEB-3C73-46E4-813E-710C508C598E}"/>
          </ac:picMkLst>
        </pc:picChg>
      </pc:sldChg>
      <pc:sldChg chg="modSp">
        <pc:chgData name="Erik Esmaty" userId="3847665f-0932-42aa-b23e-50a27c7c2f70" providerId="ADAL" clId="{026CBAC1-DDFE-48F4-9CCE-47F782595228}" dt="2023-08-17T16:03:57.965" v="35"/>
        <pc:sldMkLst>
          <pc:docMk/>
          <pc:sldMk cId="2749163156" sldId="342"/>
        </pc:sldMkLst>
        <pc:spChg chg="mod">
          <ac:chgData name="Erik Esmaty" userId="3847665f-0932-42aa-b23e-50a27c7c2f70" providerId="ADAL" clId="{026CBAC1-DDFE-48F4-9CCE-47F782595228}" dt="2023-08-17T16:03:57.965" v="35"/>
          <ac:spMkLst>
            <pc:docMk/>
            <pc:sldMk cId="2749163156" sldId="342"/>
            <ac:spMk id="9" creationId="{D92E372F-8541-464B-A927-5E763B034750}"/>
          </ac:spMkLst>
        </pc:spChg>
        <pc:picChg chg="mod">
          <ac:chgData name="Erik Esmaty" userId="3847665f-0932-42aa-b23e-50a27c7c2f70" providerId="ADAL" clId="{026CBAC1-DDFE-48F4-9CCE-47F782595228}" dt="2023-08-17T16:03:57.965" v="35"/>
          <ac:picMkLst>
            <pc:docMk/>
            <pc:sldMk cId="2749163156" sldId="342"/>
            <ac:picMk id="4" creationId="{4C543839-90FB-4B4D-AA8E-C0A54B067139}"/>
          </ac:picMkLst>
        </pc:picChg>
        <pc:picChg chg="mod">
          <ac:chgData name="Erik Esmaty" userId="3847665f-0932-42aa-b23e-50a27c7c2f70" providerId="ADAL" clId="{026CBAC1-DDFE-48F4-9CCE-47F782595228}" dt="2023-08-17T16:03:57.965" v="35"/>
          <ac:picMkLst>
            <pc:docMk/>
            <pc:sldMk cId="2749163156" sldId="342"/>
            <ac:picMk id="2050" creationId="{00000000-0000-0000-0000-000000000000}"/>
          </ac:picMkLst>
        </pc:picChg>
      </pc:sldChg>
      <pc:sldChg chg="modSp">
        <pc:chgData name="Erik Esmaty" userId="3847665f-0932-42aa-b23e-50a27c7c2f70" providerId="ADAL" clId="{026CBAC1-DDFE-48F4-9CCE-47F782595228}" dt="2023-08-17T16:03:57.965" v="35"/>
        <pc:sldMkLst>
          <pc:docMk/>
          <pc:sldMk cId="2082222387" sldId="343"/>
        </pc:sldMkLst>
        <pc:spChg chg="mod">
          <ac:chgData name="Erik Esmaty" userId="3847665f-0932-42aa-b23e-50a27c7c2f70" providerId="ADAL" clId="{026CBAC1-DDFE-48F4-9CCE-47F782595228}" dt="2023-08-17T16:03:57.965" v="35"/>
          <ac:spMkLst>
            <pc:docMk/>
            <pc:sldMk cId="2082222387" sldId="343"/>
            <ac:spMk id="5" creationId="{00000000-0000-0000-0000-000000000000}"/>
          </ac:spMkLst>
        </pc:spChg>
        <pc:picChg chg="mod">
          <ac:chgData name="Erik Esmaty" userId="3847665f-0932-42aa-b23e-50a27c7c2f70" providerId="ADAL" clId="{026CBAC1-DDFE-48F4-9CCE-47F782595228}" dt="2023-08-17T16:03:57.965" v="35"/>
          <ac:picMkLst>
            <pc:docMk/>
            <pc:sldMk cId="2082222387" sldId="343"/>
            <ac:picMk id="6" creationId="{C288B5E2-867A-407C-BBEE-9C289C625BCB}"/>
          </ac:picMkLst>
        </pc:picChg>
        <pc:picChg chg="mod">
          <ac:chgData name="Erik Esmaty" userId="3847665f-0932-42aa-b23e-50a27c7c2f70" providerId="ADAL" clId="{026CBAC1-DDFE-48F4-9CCE-47F782595228}" dt="2023-08-17T16:03:57.965" v="35"/>
          <ac:picMkLst>
            <pc:docMk/>
            <pc:sldMk cId="2082222387" sldId="343"/>
            <ac:picMk id="7" creationId="{AB6DBC32-AACC-4611-9D4E-658EA5B84A59}"/>
          </ac:picMkLst>
        </pc:picChg>
        <pc:picChg chg="mod">
          <ac:chgData name="Erik Esmaty" userId="3847665f-0932-42aa-b23e-50a27c7c2f70" providerId="ADAL" clId="{026CBAC1-DDFE-48F4-9CCE-47F782595228}" dt="2023-08-17T16:03:57.965" v="35"/>
          <ac:picMkLst>
            <pc:docMk/>
            <pc:sldMk cId="2082222387" sldId="343"/>
            <ac:picMk id="8" creationId="{39801369-6911-4EE1-B60E-7A07569AC609}"/>
          </ac:picMkLst>
        </pc:picChg>
        <pc:picChg chg="mod">
          <ac:chgData name="Erik Esmaty" userId="3847665f-0932-42aa-b23e-50a27c7c2f70" providerId="ADAL" clId="{026CBAC1-DDFE-48F4-9CCE-47F782595228}" dt="2023-08-17T16:03:57.965" v="35"/>
          <ac:picMkLst>
            <pc:docMk/>
            <pc:sldMk cId="2082222387" sldId="343"/>
            <ac:picMk id="9" creationId="{85F18E5E-2061-422E-A2CD-8C027F67906A}"/>
          </ac:picMkLst>
        </pc:picChg>
      </pc:sldChg>
      <pc:sldChg chg="modSp mod">
        <pc:chgData name="Erik Esmaty" userId="3847665f-0932-42aa-b23e-50a27c7c2f70" providerId="ADAL" clId="{026CBAC1-DDFE-48F4-9CCE-47F782595228}" dt="2023-08-17T16:05:26.207" v="49" actId="1076"/>
        <pc:sldMkLst>
          <pc:docMk/>
          <pc:sldMk cId="1853719269" sldId="344"/>
        </pc:sldMkLst>
        <pc:spChg chg="mod">
          <ac:chgData name="Erik Esmaty" userId="3847665f-0932-42aa-b23e-50a27c7c2f70" providerId="ADAL" clId="{026CBAC1-DDFE-48F4-9CCE-47F782595228}" dt="2023-08-17T16:05:12.690" v="46" actId="1076"/>
          <ac:spMkLst>
            <pc:docMk/>
            <pc:sldMk cId="1853719269" sldId="344"/>
            <ac:spMk id="5" creationId="{00000000-0000-0000-0000-000000000000}"/>
          </ac:spMkLst>
        </pc:spChg>
        <pc:picChg chg="mod">
          <ac:chgData name="Erik Esmaty" userId="3847665f-0932-42aa-b23e-50a27c7c2f70" providerId="ADAL" clId="{026CBAC1-DDFE-48F4-9CCE-47F782595228}" dt="2023-08-17T16:05:22.864" v="48" actId="1076"/>
          <ac:picMkLst>
            <pc:docMk/>
            <pc:sldMk cId="1853719269" sldId="344"/>
            <ac:picMk id="4" creationId="{A3076DCB-5784-6737-0D94-D08A00C3E9C5}"/>
          </ac:picMkLst>
        </pc:picChg>
        <pc:picChg chg="mod">
          <ac:chgData name="Erik Esmaty" userId="3847665f-0932-42aa-b23e-50a27c7c2f70" providerId="ADAL" clId="{026CBAC1-DDFE-48F4-9CCE-47F782595228}" dt="2023-08-17T16:05:22.864" v="48" actId="1076"/>
          <ac:picMkLst>
            <pc:docMk/>
            <pc:sldMk cId="1853719269" sldId="344"/>
            <ac:picMk id="8" creationId="{39801369-6911-4EE1-B60E-7A07569AC609}"/>
          </ac:picMkLst>
        </pc:picChg>
        <pc:picChg chg="mod">
          <ac:chgData name="Erik Esmaty" userId="3847665f-0932-42aa-b23e-50a27c7c2f70" providerId="ADAL" clId="{026CBAC1-DDFE-48F4-9CCE-47F782595228}" dt="2023-08-17T16:05:22.864" v="48" actId="1076"/>
          <ac:picMkLst>
            <pc:docMk/>
            <pc:sldMk cId="1853719269" sldId="344"/>
            <ac:picMk id="9" creationId="{F864B18E-88C2-4907-9CDF-365522014B65}"/>
          </ac:picMkLst>
        </pc:picChg>
        <pc:picChg chg="mod">
          <ac:chgData name="Erik Esmaty" userId="3847665f-0932-42aa-b23e-50a27c7c2f70" providerId="ADAL" clId="{026CBAC1-DDFE-48F4-9CCE-47F782595228}" dt="2023-08-17T16:05:26.207" v="49" actId="1076"/>
          <ac:picMkLst>
            <pc:docMk/>
            <pc:sldMk cId="1853719269" sldId="344"/>
            <ac:picMk id="10" creationId="{59E6F256-6741-460E-94E5-7B92A976FAEB}"/>
          </ac:picMkLst>
        </pc:picChg>
      </pc:sldChg>
      <pc:sldChg chg="modSp">
        <pc:chgData name="Erik Esmaty" userId="3847665f-0932-42aa-b23e-50a27c7c2f70" providerId="ADAL" clId="{026CBAC1-DDFE-48F4-9CCE-47F782595228}" dt="2023-08-17T16:03:57.965" v="35"/>
        <pc:sldMkLst>
          <pc:docMk/>
          <pc:sldMk cId="3702669990" sldId="345"/>
        </pc:sldMkLst>
        <pc:picChg chg="mod">
          <ac:chgData name="Erik Esmaty" userId="3847665f-0932-42aa-b23e-50a27c7c2f70" providerId="ADAL" clId="{026CBAC1-DDFE-48F4-9CCE-47F782595228}" dt="2023-08-17T16:03:57.965" v="35"/>
          <ac:picMkLst>
            <pc:docMk/>
            <pc:sldMk cId="3702669990" sldId="345"/>
            <ac:picMk id="9" creationId="{00000000-0000-0000-0000-000000000000}"/>
          </ac:picMkLst>
        </pc:picChg>
      </pc:sldChg>
      <pc:sldChg chg="modSp mod modNotes">
        <pc:chgData name="Erik Esmaty" userId="3847665f-0932-42aa-b23e-50a27c7c2f70" providerId="ADAL" clId="{026CBAC1-DDFE-48F4-9CCE-47F782595228}" dt="2023-08-17T16:04:49.305" v="44" actId="1076"/>
        <pc:sldMkLst>
          <pc:docMk/>
          <pc:sldMk cId="2585272627" sldId="347"/>
        </pc:sldMkLst>
        <pc:spChg chg="mod">
          <ac:chgData name="Erik Esmaty" userId="3847665f-0932-42aa-b23e-50a27c7c2f70" providerId="ADAL" clId="{026CBAC1-DDFE-48F4-9CCE-47F782595228}" dt="2023-08-17T16:04:49.305" v="44" actId="1076"/>
          <ac:spMkLst>
            <pc:docMk/>
            <pc:sldMk cId="2585272627" sldId="347"/>
            <ac:spMk id="2" creationId="{00000000-0000-0000-0000-000000000000}"/>
          </ac:spMkLst>
        </pc:spChg>
        <pc:spChg chg="mod">
          <ac:chgData name="Erik Esmaty" userId="3847665f-0932-42aa-b23e-50a27c7c2f70" providerId="ADAL" clId="{026CBAC1-DDFE-48F4-9CCE-47F782595228}" dt="2023-08-17T16:04:40.492" v="41" actId="14100"/>
          <ac:spMkLst>
            <pc:docMk/>
            <pc:sldMk cId="2585272627" sldId="347"/>
            <ac:spMk id="10" creationId="{00000000-0000-0000-0000-000000000000}"/>
          </ac:spMkLst>
        </pc:spChg>
        <pc:graphicFrameChg chg="mod modGraphic">
          <ac:chgData name="Erik Esmaty" userId="3847665f-0932-42aa-b23e-50a27c7c2f70" providerId="ADAL" clId="{026CBAC1-DDFE-48F4-9CCE-47F782595228}" dt="2023-08-17T16:04:45.854" v="43" actId="14100"/>
          <ac:graphicFrameMkLst>
            <pc:docMk/>
            <pc:sldMk cId="2585272627" sldId="347"/>
            <ac:graphicFrameMk id="21" creationId="{A28A41D8-7230-8D19-8197-6092A82E98A7}"/>
          </ac:graphicFrameMkLst>
        </pc:graphicFrameChg>
      </pc:sldChg>
      <pc:sldChg chg="add del">
        <pc:chgData name="Erik Esmaty" userId="3847665f-0932-42aa-b23e-50a27c7c2f70" providerId="ADAL" clId="{026CBAC1-DDFE-48F4-9CCE-47F782595228}" dt="2023-08-16T11:36:22.524" v="6"/>
        <pc:sldMkLst>
          <pc:docMk/>
          <pc:sldMk cId="2492198036" sldId="348"/>
        </pc:sldMkLst>
      </pc:sldChg>
      <pc:sldChg chg="addSp delSp modSp add mod">
        <pc:chgData name="Erik Esmaty" userId="3847665f-0932-42aa-b23e-50a27c7c2f70" providerId="ADAL" clId="{026CBAC1-DDFE-48F4-9CCE-47F782595228}" dt="2023-08-17T16:06:26.094" v="62" actId="1076"/>
        <pc:sldMkLst>
          <pc:docMk/>
          <pc:sldMk cId="3336479282" sldId="348"/>
        </pc:sldMkLst>
        <pc:spChg chg="mod">
          <ac:chgData name="Erik Esmaty" userId="3847665f-0932-42aa-b23e-50a27c7c2f70" providerId="ADAL" clId="{026CBAC1-DDFE-48F4-9CCE-47F782595228}" dt="2023-08-16T11:36:32.501" v="13" actId="20577"/>
          <ac:spMkLst>
            <pc:docMk/>
            <pc:sldMk cId="3336479282" sldId="348"/>
            <ac:spMk id="2" creationId="{00000000-0000-0000-0000-000000000000}"/>
          </ac:spMkLst>
        </pc:spChg>
        <pc:spChg chg="add del mod">
          <ac:chgData name="Erik Esmaty" userId="3847665f-0932-42aa-b23e-50a27c7c2f70" providerId="ADAL" clId="{026CBAC1-DDFE-48F4-9CCE-47F782595228}" dt="2023-08-16T11:36:36.919" v="16" actId="478"/>
          <ac:spMkLst>
            <pc:docMk/>
            <pc:sldMk cId="3336479282" sldId="348"/>
            <ac:spMk id="4" creationId="{24ABEFAC-1397-42A3-1BE0-F8B1E0E78A9F}"/>
          </ac:spMkLst>
        </pc:spChg>
        <pc:spChg chg="del mod">
          <ac:chgData name="Erik Esmaty" userId="3847665f-0932-42aa-b23e-50a27c7c2f70" providerId="ADAL" clId="{026CBAC1-DDFE-48F4-9CCE-47F782595228}" dt="2023-08-16T11:36:38.582" v="17" actId="478"/>
          <ac:spMkLst>
            <pc:docMk/>
            <pc:sldMk cId="3336479282" sldId="348"/>
            <ac:spMk id="6" creationId="{00000000-0000-0000-0000-000000000000}"/>
          </ac:spMkLst>
        </pc:spChg>
        <pc:picChg chg="del">
          <ac:chgData name="Erik Esmaty" userId="3847665f-0932-42aa-b23e-50a27c7c2f70" providerId="ADAL" clId="{026CBAC1-DDFE-48F4-9CCE-47F782595228}" dt="2023-08-16T11:36:35.201" v="15" actId="478"/>
          <ac:picMkLst>
            <pc:docMk/>
            <pc:sldMk cId="3336479282" sldId="348"/>
            <ac:picMk id="5" creationId="{00000000-0000-0000-0000-000000000000}"/>
          </ac:picMkLst>
        </pc:picChg>
        <pc:picChg chg="add mod">
          <ac:chgData name="Erik Esmaty" userId="3847665f-0932-42aa-b23e-50a27c7c2f70" providerId="ADAL" clId="{026CBAC1-DDFE-48F4-9CCE-47F782595228}" dt="2023-08-17T16:06:26.094" v="62" actId="1076"/>
          <ac:picMkLst>
            <pc:docMk/>
            <pc:sldMk cId="3336479282" sldId="348"/>
            <ac:picMk id="8" creationId="{8479CA65-4443-211B-6C9D-E98B27DC78A3}"/>
          </ac:picMkLst>
        </pc:picChg>
        <pc:picChg chg="add mod">
          <ac:chgData name="Erik Esmaty" userId="3847665f-0932-42aa-b23e-50a27c7c2f70" providerId="ADAL" clId="{026CBAC1-DDFE-48F4-9CCE-47F782595228}" dt="2023-08-17T16:06:18.769" v="59" actId="1076"/>
          <ac:picMkLst>
            <pc:docMk/>
            <pc:sldMk cId="3336479282" sldId="348"/>
            <ac:picMk id="10" creationId="{010A172C-6A37-7A9B-3D7D-2C11EED58008}"/>
          </ac:picMkLst>
        </pc:picChg>
      </pc:sldChg>
      <pc:sldMasterChg chg="modSp modSldLayout">
        <pc:chgData name="Erik Esmaty" userId="3847665f-0932-42aa-b23e-50a27c7c2f70" providerId="ADAL" clId="{026CBAC1-DDFE-48F4-9CCE-47F782595228}" dt="2023-08-17T16:03:57.965" v="35"/>
        <pc:sldMasterMkLst>
          <pc:docMk/>
          <pc:sldMasterMk cId="0" sldId="2147483648"/>
        </pc:sldMasterMkLst>
        <pc:spChg chg="mod">
          <ac:chgData name="Erik Esmaty" userId="3847665f-0932-42aa-b23e-50a27c7c2f70" providerId="ADAL" clId="{026CBAC1-DDFE-48F4-9CCE-47F782595228}" dt="2023-08-17T16:03:57.965" v="35"/>
          <ac:spMkLst>
            <pc:docMk/>
            <pc:sldMasterMk cId="0" sldId="2147483648"/>
            <ac:spMk id="6" creationId="{00000000-0000-0000-0000-000000000000}"/>
          </ac:spMkLst>
        </pc:spChg>
        <pc:spChg chg="mod">
          <ac:chgData name="Erik Esmaty" userId="3847665f-0932-42aa-b23e-50a27c7c2f70" providerId="ADAL" clId="{026CBAC1-DDFE-48F4-9CCE-47F782595228}" dt="2023-08-17T16:03:57.965" v="35"/>
          <ac:spMkLst>
            <pc:docMk/>
            <pc:sldMasterMk cId="0" sldId="2147483648"/>
            <ac:spMk id="1026" creationId="{00000000-0000-0000-0000-000000000000}"/>
          </ac:spMkLst>
        </pc:spChg>
        <pc:spChg chg="mod">
          <ac:chgData name="Erik Esmaty" userId="3847665f-0932-42aa-b23e-50a27c7c2f70" providerId="ADAL" clId="{026CBAC1-DDFE-48F4-9CCE-47F782595228}" dt="2023-08-17T16:03:57.965" v="35"/>
          <ac:spMkLst>
            <pc:docMk/>
            <pc:sldMasterMk cId="0" sldId="2147483648"/>
            <ac:spMk id="1027" creationId="{00000000-0000-0000-0000-000000000000}"/>
          </ac:spMkLst>
        </pc:spChg>
        <pc:picChg chg="mod">
          <ac:chgData name="Erik Esmaty" userId="3847665f-0932-42aa-b23e-50a27c7c2f70" providerId="ADAL" clId="{026CBAC1-DDFE-48F4-9CCE-47F782595228}" dt="2023-08-17T16:03:57.965" v="35"/>
          <ac:picMkLst>
            <pc:docMk/>
            <pc:sldMasterMk cId="0" sldId="2147483648"/>
            <ac:picMk id="1029" creationId="{00000000-0000-0000-0000-000000000000}"/>
          </ac:picMkLst>
        </pc:picChg>
        <pc:sldLayoutChg chg="modSp">
          <pc:chgData name="Erik Esmaty" userId="3847665f-0932-42aa-b23e-50a27c7c2f70" providerId="ADAL" clId="{026CBAC1-DDFE-48F4-9CCE-47F782595228}" dt="2023-08-17T16:03:57.965" v="35"/>
          <pc:sldLayoutMkLst>
            <pc:docMk/>
            <pc:sldMasterMk cId="0" sldId="2147483648"/>
            <pc:sldLayoutMk cId="1798629363" sldId="2147483879"/>
          </pc:sldLayoutMkLst>
          <pc:spChg chg="mod">
            <ac:chgData name="Erik Esmaty" userId="3847665f-0932-42aa-b23e-50a27c7c2f70" providerId="ADAL" clId="{026CBAC1-DDFE-48F4-9CCE-47F782595228}" dt="2023-08-17T16:03:57.965" v="35"/>
            <ac:spMkLst>
              <pc:docMk/>
              <pc:sldMasterMk cId="0" sldId="2147483648"/>
              <pc:sldLayoutMk cId="1798629363" sldId="2147483879"/>
              <ac:spMk id="3" creationId="{00000000-0000-0000-0000-000000000000}"/>
            </ac:spMkLst>
          </pc:spChg>
          <pc:spChg chg="mod">
            <ac:chgData name="Erik Esmaty" userId="3847665f-0932-42aa-b23e-50a27c7c2f70" providerId="ADAL" clId="{026CBAC1-DDFE-48F4-9CCE-47F782595228}" dt="2023-08-17T16:03:57.965" v="35"/>
            <ac:spMkLst>
              <pc:docMk/>
              <pc:sldMasterMk cId="0" sldId="2147483648"/>
              <pc:sldLayoutMk cId="1798629363" sldId="2147483879"/>
              <ac:spMk id="4" creationId="{00000000-0000-0000-0000-000000000000}"/>
            </ac:spMkLst>
          </pc:spChg>
          <pc:spChg chg="mod">
            <ac:chgData name="Erik Esmaty" userId="3847665f-0932-42aa-b23e-50a27c7c2f70" providerId="ADAL" clId="{026CBAC1-DDFE-48F4-9CCE-47F782595228}" dt="2023-08-17T16:03:57.965" v="35"/>
            <ac:spMkLst>
              <pc:docMk/>
              <pc:sldMasterMk cId="0" sldId="2147483648"/>
              <pc:sldLayoutMk cId="1798629363" sldId="2147483879"/>
              <ac:spMk id="6" creationId="{00000000-0000-0000-0000-000000000000}"/>
            </ac:spMkLst>
          </pc:spChg>
          <pc:spChg chg="mod">
            <ac:chgData name="Erik Esmaty" userId="3847665f-0932-42aa-b23e-50a27c7c2f70" providerId="ADAL" clId="{026CBAC1-DDFE-48F4-9CCE-47F782595228}" dt="2023-08-17T16:03:57.965" v="35"/>
            <ac:spMkLst>
              <pc:docMk/>
              <pc:sldMasterMk cId="0" sldId="2147483648"/>
              <pc:sldLayoutMk cId="1798629363" sldId="2147483879"/>
              <ac:spMk id="13" creationId="{00000000-0000-0000-0000-000000000000}"/>
            </ac:spMkLst>
          </pc:spChg>
        </pc:sldLayoutChg>
        <pc:sldLayoutChg chg="modSp">
          <pc:chgData name="Erik Esmaty" userId="3847665f-0932-42aa-b23e-50a27c7c2f70" providerId="ADAL" clId="{026CBAC1-DDFE-48F4-9CCE-47F782595228}" dt="2023-08-17T16:03:57.965" v="35"/>
          <pc:sldLayoutMkLst>
            <pc:docMk/>
            <pc:sldMasterMk cId="0" sldId="2147483648"/>
            <pc:sldLayoutMk cId="3236688122" sldId="2147483881"/>
          </pc:sldLayoutMkLst>
          <pc:spChg chg="mod">
            <ac:chgData name="Erik Esmaty" userId="3847665f-0932-42aa-b23e-50a27c7c2f70" providerId="ADAL" clId="{026CBAC1-DDFE-48F4-9CCE-47F782595228}" dt="2023-08-17T16:03:57.965" v="35"/>
            <ac:spMkLst>
              <pc:docMk/>
              <pc:sldMasterMk cId="0" sldId="2147483648"/>
              <pc:sldLayoutMk cId="3236688122" sldId="2147483881"/>
              <ac:spMk id="9" creationId="{00000000-0000-0000-0000-000000000000}"/>
            </ac:spMkLst>
          </pc:spChg>
          <pc:spChg chg="mod">
            <ac:chgData name="Erik Esmaty" userId="3847665f-0932-42aa-b23e-50a27c7c2f70" providerId="ADAL" clId="{026CBAC1-DDFE-48F4-9CCE-47F782595228}" dt="2023-08-17T16:03:57.965" v="35"/>
            <ac:spMkLst>
              <pc:docMk/>
              <pc:sldMasterMk cId="0" sldId="2147483648"/>
              <pc:sldLayoutMk cId="3236688122" sldId="2147483881"/>
              <ac:spMk id="10" creationId="{00000000-0000-0000-0000-000000000000}"/>
            </ac:spMkLst>
          </pc:spChg>
          <pc:picChg chg="mod">
            <ac:chgData name="Erik Esmaty" userId="3847665f-0932-42aa-b23e-50a27c7c2f70" providerId="ADAL" clId="{026CBAC1-DDFE-48F4-9CCE-47F782595228}" dt="2023-08-17T16:03:57.965" v="35"/>
            <ac:picMkLst>
              <pc:docMk/>
              <pc:sldMasterMk cId="0" sldId="2147483648"/>
              <pc:sldLayoutMk cId="3236688122" sldId="2147483881"/>
              <ac:picMk id="4" creationId="{00000000-0000-0000-0000-00000000000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EAE83BB-09AD-41A4-B07E-E88C37AB1E23}" type="datetimeFigureOut">
              <a:rPr lang="en-US"/>
              <a:pPr>
                <a:defRPr/>
              </a:pPr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733EEF1F-71D7-4A54-9ED3-47C3CE0BF4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552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16BB38C-C851-4C00-BB23-CE28ECF90525}" type="datetimeFigureOut">
              <a:rPr lang="en-US"/>
              <a:pPr>
                <a:defRPr/>
              </a:pPr>
              <a:t>8/17/2023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1D567441-D8A8-48ED-85B5-AAD8D44A74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94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1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Principal Software Engineer </a:t>
            </a:r>
            <a:r>
              <a:rPr lang="en-US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für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SSAS + Power BI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76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Principal Software Engineer </a:t>
            </a:r>
            <a:r>
              <a:rPr lang="en-US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für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SSAS + Power BI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31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79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68" y="1189038"/>
            <a:ext cx="72601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282872" y="1751338"/>
            <a:ext cx="9806857" cy="94220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sz="4000" b="0" dirty="0">
                <a:solidFill>
                  <a:schemeClr val="tx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282871" y="2689374"/>
            <a:ext cx="9808356" cy="60497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66881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2000">
                <a:solidFill>
                  <a:srgbClr val="595959"/>
                </a:solidFill>
                <a:latin typeface="+mn-lt"/>
                <a:cs typeface="Segoe"/>
              </a:defRPr>
            </a:lvl1pPr>
            <a:lvl2pPr marL="342900" indent="-342900">
              <a:buClr>
                <a:schemeClr val="accent3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2pPr>
            <a:lvl3pPr marL="638175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3pPr>
            <a:lvl4pPr marL="9223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4pPr>
            <a:lvl5pPr marL="11890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287E18-BE3A-4EBF-9680-4BAABA87F37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861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865"/>
            <a:ext cx="5384800" cy="4015650"/>
          </a:xfrm>
        </p:spPr>
        <p:txBody>
          <a:bodyPr>
            <a:normAutofit/>
          </a:bodyPr>
          <a:lstStyle>
            <a:lvl1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1pPr>
            <a:lvl2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2pPr>
            <a:lvl3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3pPr>
            <a:lvl4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4pPr>
            <a:lvl5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865"/>
            <a:ext cx="5384800" cy="4015650"/>
          </a:xfrm>
        </p:spPr>
        <p:txBody>
          <a:bodyPr rtlCol="0">
            <a:normAutofit/>
          </a:bodyPr>
          <a:lstStyle>
            <a:lvl1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1pPr>
            <a:lvl2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2pPr>
            <a:lvl3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3pPr>
            <a:lvl4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4pPr>
            <a:lvl5pPr marL="0" indent="0">
              <a:buClr>
                <a:schemeClr val="accent4"/>
              </a:buClr>
              <a:buNone/>
              <a:defRPr lang="en-US" sz="1400" dirty="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02354" y="1465866"/>
            <a:ext cx="5387812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/>
          </p:nvPr>
        </p:nvSpPr>
        <p:spPr>
          <a:xfrm>
            <a:off x="6182659" y="1465866"/>
            <a:ext cx="5387812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5D9CE8-0076-4741-9769-3232C38C54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293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3CE80F-ADD2-4EF6-B65F-88D4669845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493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79967" y="298450"/>
            <a:ext cx="10972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9967" y="1662113"/>
            <a:ext cx="10972800" cy="462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9967" y="6503989"/>
            <a:ext cx="378884" cy="365125"/>
          </a:xfrm>
          <a:prstGeom prst="rect">
            <a:avLst/>
          </a:prstGeom>
          <a:noFill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 b="1">
                <a:solidFill>
                  <a:schemeClr val="bg2"/>
                </a:solidFill>
              </a:defRPr>
            </a:lvl1pPr>
          </a:lstStyle>
          <a:p>
            <a:fld id="{3378046C-7DE8-466D-B9D6-B88C4A27B538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29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3567" y="6511926"/>
            <a:ext cx="391584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78" r:id="rId2"/>
    <p:sldLayoutId id="2147483879" r:id="rId3"/>
    <p:sldLayoutId id="2147483880" r:id="rId4"/>
  </p:sldLayoutIdLst>
  <p:transition>
    <p:fade/>
  </p:transition>
  <p:hf hdr="0" dt="0"/>
  <p:txStyles>
    <p:titleStyle>
      <a:lvl1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lang="en-US" sz="3600" kern="1200" dirty="0">
          <a:solidFill>
            <a:schemeClr val="bg2"/>
          </a:solidFill>
          <a:latin typeface="+mn-lt"/>
          <a:ea typeface="Segoe UI Light" pitchFamily="34" charset="0"/>
          <a:cs typeface="Segoe UI Light"/>
        </a:defRPr>
      </a:lvl1pPr>
      <a:lvl2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2pPr>
      <a:lvl3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3pPr>
      <a:lvl4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4pPr>
      <a:lvl5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5pPr>
      <a:lvl6pPr marL="4572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6pPr>
      <a:lvl7pPr marL="9144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7pPr>
      <a:lvl8pPr marL="13716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8pPr>
      <a:lvl9pPr marL="18288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defRPr sz="2800" kern="1200">
          <a:solidFill>
            <a:srgbClr val="595959"/>
          </a:solidFill>
          <a:latin typeface="+mn-lt"/>
          <a:ea typeface="Segoe"/>
          <a:cs typeface="Segoe"/>
        </a:defRPr>
      </a:lvl1pPr>
      <a:lvl2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400" kern="1200" dirty="0">
          <a:solidFill>
            <a:srgbClr val="595959"/>
          </a:solidFill>
          <a:latin typeface="+mn-lt"/>
          <a:ea typeface="Segoe"/>
          <a:cs typeface="Segoe"/>
        </a:defRPr>
      </a:lvl2pPr>
      <a:lvl3pPr marL="638175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3pPr>
      <a:lvl4pPr marL="9223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4pPr>
      <a:lvl5pPr marL="11890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aturday.com/772" TargetMode="External"/><Relationship Id="rId7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0.jpe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emo@sqlpass.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HQ@sqlpass.de?subject=Mitgliedsantra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facebook.com/SQLPASS.d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pass.de/pass-essentials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sqlusergroupaustria.wordpress.com/" TargetMode="External"/><Relationship Id="rId3" Type="http://schemas.openxmlformats.org/officeDocument/2006/relationships/hyperlink" Target="https://www.meetup.com/de-DE/pass-bayern/events/" TargetMode="External"/><Relationship Id="rId7" Type="http://schemas.openxmlformats.org/officeDocument/2006/relationships/hyperlink" Target="https://passdatacommunitysummit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ewstarsofdata.com/" TargetMode="External"/><Relationship Id="rId5" Type="http://schemas.openxmlformats.org/officeDocument/2006/relationships/hyperlink" Target="https://www.data-moshpit.com/" TargetMode="External"/><Relationship Id="rId10" Type="http://schemas.openxmlformats.org/officeDocument/2006/relationships/hyperlink" Target="https://datagrillen.com/" TargetMode="External"/><Relationship Id="rId4" Type="http://schemas.openxmlformats.org/officeDocument/2006/relationships/hyperlink" Target="SQL%20Konferenz" TargetMode="External"/><Relationship Id="rId9" Type="http://schemas.openxmlformats.org/officeDocument/2006/relationships/hyperlink" Target="https://datasaturdays.com/2024-02-24-datasaturday004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ctrTitle"/>
          </p:nvPr>
        </p:nvSpPr>
        <p:spPr>
          <a:xfrm>
            <a:off x="1663904" y="1863370"/>
            <a:ext cx="7354888" cy="942975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sz="4800" dirty="0">
                <a:solidFill>
                  <a:srgbClr val="516986"/>
                </a:solidFill>
                <a:ea typeface="+mj-ea"/>
              </a:rPr>
            </a:br>
            <a:r>
              <a:rPr sz="4800" b="1" dirty="0">
                <a:solidFill>
                  <a:srgbClr val="164781"/>
                </a:solidFill>
                <a:ea typeface="+mj-ea"/>
              </a:rPr>
              <a:t>PASS Community News</a:t>
            </a:r>
            <a:br>
              <a:rPr lang="en-US" sz="4800" b="1" dirty="0">
                <a:solidFill>
                  <a:srgbClr val="164781"/>
                </a:solidFill>
                <a:ea typeface="+mj-ea"/>
              </a:rPr>
            </a:br>
            <a:endParaRPr lang="de-DE" sz="4800" dirty="0">
              <a:solidFill>
                <a:srgbClr val="516986"/>
              </a:solidFill>
              <a:ea typeface="+mj-ea"/>
            </a:endParaRPr>
          </a:p>
        </p:txBody>
      </p:sp>
      <p:sp>
        <p:nvSpPr>
          <p:cNvPr id="3075" name="Subtitle 17"/>
          <p:cNvSpPr>
            <a:spLocks noGrp="1"/>
          </p:cNvSpPr>
          <p:nvPr>
            <p:ph type="subTitle" idx="1"/>
          </p:nvPr>
        </p:nvSpPr>
        <p:spPr>
          <a:xfrm>
            <a:off x="1662317" y="3201621"/>
            <a:ext cx="7356475" cy="604838"/>
          </a:xfrm>
        </p:spPr>
        <p:txBody>
          <a:bodyPr/>
          <a:lstStyle/>
          <a:p>
            <a:pPr marL="0" indent="0" eaLnBrk="1" hangingPunct="1"/>
            <a:r>
              <a:rPr lang="en-US" b="1" dirty="0">
                <a:solidFill>
                  <a:srgbClr val="164781"/>
                </a:solidFill>
                <a:cs typeface="Segoe"/>
              </a:rPr>
              <a:t>Stand: 15.08.2023 (RG Bayern)</a:t>
            </a:r>
            <a:endParaRPr b="1" dirty="0">
              <a:solidFill>
                <a:srgbClr val="164781"/>
              </a:solidFill>
              <a:cs typeface="Sego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70" y="205442"/>
            <a:ext cx="3429000" cy="2017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8656299" y="2806345"/>
            <a:ext cx="3077542" cy="46446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27FE54-BA56-D7DE-6E6F-5BB4434725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46" y="6154897"/>
            <a:ext cx="3963798" cy="43396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Tahoma" pitchFamily="34" charset="0"/>
                <a:ea typeface="Tahoma" pitchFamily="34" charset="0"/>
                <a:cs typeface="Tahoma" pitchFamily="34" charset="0"/>
              </a:rPr>
              <a:t>Sprecher gesucht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94428" y="1693372"/>
            <a:ext cx="4558695" cy="455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7626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Camp 2019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3280" y="3060571"/>
            <a:ext cx="6172105" cy="2509141"/>
          </a:xfrm>
        </p:spPr>
        <p:txBody>
          <a:bodyPr/>
          <a:lstStyle/>
          <a:p>
            <a:r>
              <a:rPr lang="de-DE" sz="2100" dirty="0"/>
              <a:t>4 Tracks with 20 participants per track:</a:t>
            </a:r>
          </a:p>
          <a:p>
            <a:pPr marL="257164" indent="-257164">
              <a:buFont typeface="Arial" panose="020B0604020202020204" pitchFamily="34" charset="0"/>
              <a:buChar char="•"/>
            </a:pPr>
            <a:r>
              <a:rPr lang="en-US" sz="2100" dirty="0"/>
              <a:t>Track 1: Analytics, Data Delivery &amp; Governance</a:t>
            </a:r>
          </a:p>
          <a:p>
            <a:pPr marL="257164" indent="-257164">
              <a:buFont typeface="Arial" panose="020B0604020202020204" pitchFamily="34" charset="0"/>
              <a:buChar char="•"/>
            </a:pPr>
            <a:r>
              <a:rPr lang="en-US" sz="2100" dirty="0"/>
              <a:t>Track 2: Business Intelligence</a:t>
            </a:r>
          </a:p>
          <a:p>
            <a:pPr marL="257164" indent="-257164">
              <a:buFont typeface="Arial" panose="020B0604020202020204" pitchFamily="34" charset="0"/>
              <a:buChar char="•"/>
            </a:pPr>
            <a:r>
              <a:rPr lang="en-US" sz="2100" dirty="0"/>
              <a:t>Track 3: Infrastructure &amp; Administration </a:t>
            </a:r>
          </a:p>
          <a:p>
            <a:pPr marL="257164" indent="-257164">
              <a:buFont typeface="Arial" panose="020B0604020202020204" pitchFamily="34" charset="0"/>
              <a:buChar char="•"/>
            </a:pPr>
            <a:r>
              <a:rPr lang="en-US" sz="2100" dirty="0"/>
              <a:t>Track 4: Data Platform Development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87E18-BE3A-4EBF-9680-4BAABA87F37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EB98E-27AC-4AE4-A26E-24B9D5F4E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495" y="1819425"/>
            <a:ext cx="7593013" cy="102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2736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SQL Server Conference 2020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21691" y="887593"/>
            <a:ext cx="4337783" cy="744862"/>
          </a:xfrm>
        </p:spPr>
        <p:txBody>
          <a:bodyPr>
            <a:normAutofit/>
          </a:bodyPr>
          <a:lstStyle/>
          <a:p>
            <a:r>
              <a:rPr lang="de-DE" sz="3492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www.sqlkonferenz.de</a:t>
            </a:r>
          </a:p>
          <a:p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7C5DEB-3C73-46E4-813E-710C508C5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775" y="1697502"/>
            <a:ext cx="9144000" cy="458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6343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DataGrillen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43839-90FB-4B4D-AA8E-C0A54B067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3"/>
          <a:stretch/>
        </p:blipFill>
        <p:spPr>
          <a:xfrm>
            <a:off x="1524000" y="2641762"/>
            <a:ext cx="9144000" cy="2682864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92E372F-8541-464B-A927-5E763B034750}"/>
              </a:ext>
            </a:extLst>
          </p:cNvPr>
          <p:cNvSpPr txBox="1">
            <a:spLocks/>
          </p:cNvSpPr>
          <p:nvPr/>
        </p:nvSpPr>
        <p:spPr bwMode="auto">
          <a:xfrm>
            <a:off x="1958975" y="1187327"/>
            <a:ext cx="8229600" cy="993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None/>
              <a:defRPr sz="20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8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6381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9223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1890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28. + 29.05.2020</a:t>
            </a:r>
          </a:p>
          <a:p>
            <a:r>
              <a:rPr lang="de-DE" dirty="0">
                <a:solidFill>
                  <a:srgbClr val="90C618"/>
                </a:solidFill>
              </a:rPr>
              <a:t>www.datagrillen.com</a:t>
            </a:r>
          </a:p>
        </p:txBody>
      </p:sp>
      <p:pic>
        <p:nvPicPr>
          <p:cNvPr id="2050" name="Picture 2" descr="Cancelled Images, Stock Photos &amp; Vectors 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2" b="15107"/>
          <a:stretch/>
        </p:blipFill>
        <p:spPr bwMode="auto">
          <a:xfrm>
            <a:off x="5495117" y="540328"/>
            <a:ext cx="5076825" cy="201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16315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88B5E2-867A-407C-BBEE-9C289C625B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3" r="5633"/>
          <a:stretch/>
        </p:blipFill>
        <p:spPr>
          <a:xfrm>
            <a:off x="1524001" y="857728"/>
            <a:ext cx="6857315" cy="5142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Coming back!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22881" y="1171096"/>
            <a:ext cx="6172105" cy="1183797"/>
          </a:xfrm>
        </p:spPr>
        <p:txBody>
          <a:bodyPr>
            <a:normAutofit fontScale="47500" lnSpcReduction="20000"/>
          </a:bodyPr>
          <a:lstStyle/>
          <a:p>
            <a:r>
              <a:rPr lang="en-US" sz="5800" dirty="0"/>
              <a:t>SQL Saturday #969 Rheinland 2020</a:t>
            </a:r>
          </a:p>
          <a:p>
            <a:r>
              <a:rPr lang="en-US" sz="5800" dirty="0"/>
              <a:t>20.06.2020</a:t>
            </a:r>
            <a:endParaRPr lang="de-DE" sz="5800" dirty="0"/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DBC32-AACC-4611-9D4E-658EA5B84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845" y="1242548"/>
            <a:ext cx="874032" cy="874032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39801369-6911-4EE1-B60E-7A07569AC6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878" y="1240413"/>
            <a:ext cx="1490237" cy="876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F18E5E-2061-422E-A2CD-8C027F67906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8590345" y="3518011"/>
            <a:ext cx="1389759" cy="20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2238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 txBox="1">
            <a:spLocks/>
          </p:cNvSpPr>
          <p:nvPr/>
        </p:nvSpPr>
        <p:spPr bwMode="auto">
          <a:xfrm>
            <a:off x="408396" y="316687"/>
            <a:ext cx="821300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00"/>
              </a:lnSpc>
            </a:pPr>
            <a:r>
              <a:rPr lang="en-CA" sz="4000" dirty="0">
                <a:solidFill>
                  <a:schemeClr val="bg2"/>
                </a:solidFill>
                <a:latin typeface="+mn-lt"/>
                <a:ea typeface="Segoe UI Light" pitchFamily="34" charset="0"/>
                <a:cs typeface="Segoe UI Light"/>
              </a:rPr>
              <a:t>Data Saturdays</a:t>
            </a:r>
          </a:p>
          <a:p>
            <a:pPr algn="ctr" eaLnBrk="1" hangingPunct="1">
              <a:lnSpc>
                <a:spcPts val="3500"/>
              </a:lnSpc>
            </a:pPr>
            <a:endParaRPr lang="en-CA" sz="3600" dirty="0">
              <a:solidFill>
                <a:schemeClr val="bg2"/>
              </a:solidFill>
              <a:ea typeface="Segoe"/>
              <a:cs typeface="Segoe"/>
            </a:endParaRPr>
          </a:p>
          <a:p>
            <a:pPr algn="ctr" eaLnBrk="1" hangingPunct="1">
              <a:lnSpc>
                <a:spcPts val="3500"/>
              </a:lnSpc>
            </a:pPr>
            <a:endParaRPr lang="en-CA" sz="3600" dirty="0">
              <a:solidFill>
                <a:schemeClr val="bg2"/>
              </a:solidFill>
              <a:ea typeface="Segoe"/>
              <a:cs typeface="Segoe"/>
            </a:endParaRPr>
          </a:p>
        </p:txBody>
      </p:sp>
      <p:sp>
        <p:nvSpPr>
          <p:cNvPr id="4104" name="TextBox 1"/>
          <p:cNvSpPr txBox="1">
            <a:spLocks noChangeArrowheads="1"/>
          </p:cNvSpPr>
          <p:nvPr/>
        </p:nvSpPr>
        <p:spPr bwMode="auto">
          <a:xfrm>
            <a:off x="3092742" y="2582207"/>
            <a:ext cx="5640951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3200" dirty="0">
                <a:ea typeface="Segoe"/>
                <a:cs typeface="Segoe"/>
              </a:rPr>
              <a:t>Visit </a:t>
            </a:r>
            <a:r>
              <a:rPr lang="en-US" sz="3600" b="1" dirty="0">
                <a:solidFill>
                  <a:srgbClr val="5486B8"/>
                </a:solidFill>
                <a:latin typeface="+mn-lt"/>
                <a:cs typeface="Segoe"/>
              </a:rPr>
              <a:t>www.datasaturdays.com</a:t>
            </a:r>
            <a:r>
              <a:rPr lang="en-US" sz="3200" dirty="0">
                <a:ea typeface="Segoe"/>
                <a:cs typeface="Segoe"/>
              </a:rPr>
              <a:t> to register for an event near you!</a:t>
            </a:r>
          </a:p>
        </p:txBody>
      </p:sp>
    </p:spTree>
    <p:extLst>
      <p:ext uri="{BB962C8B-B14F-4D97-AF65-F5344CB8AC3E}">
        <p14:creationId xmlns:p14="http://schemas.microsoft.com/office/powerpoint/2010/main" val="260188346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64B18E-88C2-4907-9CDF-365522014B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3"/>
          <a:stretch/>
        </p:blipFill>
        <p:spPr>
          <a:xfrm>
            <a:off x="2241922" y="2003458"/>
            <a:ext cx="6808548" cy="48084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Coming back!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90321" y="984250"/>
            <a:ext cx="8229600" cy="101920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Data Saturday #40 München</a:t>
            </a:r>
          </a:p>
          <a:p>
            <a:r>
              <a:rPr lang="en-US" sz="3200" dirty="0"/>
              <a:t>23. und 24. </a:t>
            </a:r>
            <a:r>
              <a:rPr lang="en-US" sz="3200" dirty="0" err="1"/>
              <a:t>Februar</a:t>
            </a:r>
            <a:r>
              <a:rPr lang="en-US" sz="3200" dirty="0"/>
              <a:t> 2024 </a:t>
            </a:r>
            <a:r>
              <a:rPr lang="en-US" sz="2400" dirty="0"/>
              <a:t>- </a:t>
            </a:r>
            <a:r>
              <a:rPr lang="de-DE" sz="2200" dirty="0">
                <a:solidFill>
                  <a:srgbClr val="90C618"/>
                </a:solidFill>
              </a:rPr>
              <a:t>https://bit.ly/datasaturday40</a:t>
            </a:r>
          </a:p>
          <a:p>
            <a:endParaRPr lang="de-DE" sz="2200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8" name="Grafik 4">
            <a:extLst>
              <a:ext uri="{FF2B5EF4-FFF2-40B4-BE49-F238E27FC236}">
                <a16:creationId xmlns:a16="http://schemas.microsoft.com/office/drawing/2014/main" id="{39801369-6911-4EE1-B60E-7A07569AC6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456" y="2545601"/>
            <a:ext cx="1987014" cy="1168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E6F256-6741-460E-94E5-7B92A976FA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8659099" y="4475433"/>
            <a:ext cx="1853041" cy="2796634"/>
          </a:xfrm>
          <a:prstGeom prst="rect">
            <a:avLst/>
          </a:prstGeom>
        </p:spPr>
      </p:pic>
      <p:pic>
        <p:nvPicPr>
          <p:cNvPr id="4" name="Picture 3" descr="A blue and grey logo&#10;&#10;Description automatically generated">
            <a:extLst>
              <a:ext uri="{FF2B5EF4-FFF2-40B4-BE49-F238E27FC236}">
                <a16:creationId xmlns:a16="http://schemas.microsoft.com/office/drawing/2014/main" id="{A3076DCB-5784-6737-0D94-D08A00C3E9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958" y="2107132"/>
            <a:ext cx="2045770" cy="20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1926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Tahoma" pitchFamily="34" charset="0"/>
                <a:ea typeface="Tahoma" pitchFamily="34" charset="0"/>
                <a:cs typeface="Tahoma" pitchFamily="34" charset="0"/>
              </a:rPr>
              <a:t>Helfer gesucht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85372" y="1898999"/>
            <a:ext cx="4558695" cy="455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F37EE-0873-4312-F0A1-8A7E8C29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929" y="958500"/>
            <a:ext cx="6991691" cy="140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5234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E43381-E1ED-4504-AC42-C2531179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949" y="2049633"/>
            <a:ext cx="2568099" cy="1705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Precons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online!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58975" y="1187327"/>
            <a:ext cx="8229600" cy="659228"/>
          </a:xfrm>
        </p:spPr>
        <p:txBody>
          <a:bodyPr>
            <a:normAutofit/>
          </a:bodyPr>
          <a:lstStyle/>
          <a:p>
            <a:r>
              <a:rPr lang="en-US" sz="3200" dirty="0"/>
              <a:t>26. </a:t>
            </a:r>
            <a:r>
              <a:rPr lang="en-US" sz="3200" dirty="0" err="1"/>
              <a:t>Oktober</a:t>
            </a:r>
            <a:r>
              <a:rPr lang="en-US" sz="3200" dirty="0"/>
              <a:t> 2018 - </a:t>
            </a:r>
            <a:r>
              <a:rPr lang="de-DE" sz="2200" dirty="0">
                <a:solidFill>
                  <a:srgbClr val="90C618"/>
                </a:solidFill>
                <a:hlinkClick r:id="rId3"/>
              </a:rPr>
              <a:t>http://www.sqlsaturday.com/772</a:t>
            </a:r>
            <a:endParaRPr lang="de-DE" sz="2200" dirty="0">
              <a:solidFill>
                <a:srgbClr val="90C618"/>
              </a:solidFill>
            </a:endParaRPr>
          </a:p>
          <a:p>
            <a:endParaRPr lang="de-DE" sz="2200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DBC32-AACC-4611-9D4E-658EA5B84A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19" y="2848"/>
            <a:ext cx="1165394" cy="1165394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39801369-6911-4EE1-B60E-7A07569AC6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013" y="0"/>
            <a:ext cx="1987014" cy="1168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E6F256-6741-460E-94E5-7B92A976FA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8668476" y="3569044"/>
            <a:ext cx="1853041" cy="27966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B7DC05-34B7-4806-8AC8-2C1FBEC2437D}"/>
              </a:ext>
            </a:extLst>
          </p:cNvPr>
          <p:cNvSpPr/>
          <p:nvPr/>
        </p:nvSpPr>
        <p:spPr>
          <a:xfrm>
            <a:off x="1745940" y="1889550"/>
            <a:ext cx="846042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SQL Server Tools for Query Tuning</a:t>
            </a:r>
            <a:br>
              <a:rPr lang="en-US" sz="2800" dirty="0"/>
            </a:br>
            <a:r>
              <a:rPr lang="en-US" sz="2800" b="1" dirty="0"/>
              <a:t>Grant </a:t>
            </a:r>
            <a:r>
              <a:rPr lang="en-US" sz="2800" b="1" dirty="0" err="1"/>
              <a:t>Fritchey</a:t>
            </a:r>
            <a:br>
              <a:rPr lang="en-US" sz="2800" b="1" dirty="0"/>
            </a:b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PowerShell and SQL Server</a:t>
            </a:r>
            <a:br>
              <a:rPr lang="en-US" sz="2800" dirty="0"/>
            </a:br>
            <a:r>
              <a:rPr lang="en-US" sz="2800" b="1" dirty="0"/>
              <a:t>Rob Sewell</a:t>
            </a:r>
            <a:br>
              <a:rPr lang="en-US" sz="2800" b="1" dirty="0"/>
            </a:b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Transforming your business with Azure IoT</a:t>
            </a:r>
            <a:br>
              <a:rPr lang="en-US" sz="2800" dirty="0"/>
            </a:br>
            <a:r>
              <a:rPr lang="en-US" sz="2800" b="1" dirty="0"/>
              <a:t>Scott Klein</a:t>
            </a:r>
            <a:br>
              <a:rPr lang="en-US" sz="2800" b="1" dirty="0"/>
            </a:b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 in SQL with ML Server and Databricks Analytics - </a:t>
            </a:r>
            <a:r>
              <a:rPr lang="en-US" sz="2800" b="1" dirty="0"/>
              <a:t>Stefan </a:t>
            </a:r>
            <a:r>
              <a:rPr lang="en-US" sz="2800" b="1" dirty="0" err="1"/>
              <a:t>Cronjaeger</a:t>
            </a:r>
            <a:r>
              <a:rPr lang="en-US" sz="2800" b="1" dirty="0"/>
              <a:t> &amp; </a:t>
            </a:r>
            <a:r>
              <a:rPr lang="en-US" sz="2800" b="1" dirty="0" err="1"/>
              <a:t>Hauke</a:t>
            </a:r>
            <a:r>
              <a:rPr lang="en-US" sz="2800" b="1" dirty="0"/>
              <a:t> Mallow</a:t>
            </a:r>
          </a:p>
        </p:txBody>
      </p:sp>
    </p:spTree>
    <p:extLst>
      <p:ext uri="{BB962C8B-B14F-4D97-AF65-F5344CB8AC3E}">
        <p14:creationId xmlns:p14="http://schemas.microsoft.com/office/powerpoint/2010/main" val="140611650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Danke!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79CA65-4443-211B-6C9D-E98B27DC7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7" y="1329338"/>
            <a:ext cx="10694885" cy="1170897"/>
          </a:xfrm>
          <a:prstGeom prst="rect">
            <a:avLst/>
          </a:prstGeom>
        </p:spPr>
      </p:pic>
      <p:pic>
        <p:nvPicPr>
          <p:cNvPr id="10" name="Picture 9" descr="A pizza on a plate&#10;&#10;Description automatically generated">
            <a:extLst>
              <a:ext uri="{FF2B5EF4-FFF2-40B4-BE49-F238E27FC236}">
                <a16:creationId xmlns:a16="http://schemas.microsoft.com/office/drawing/2014/main" id="{010A172C-6A37-7A9B-3D7D-2C11EED58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657" y="3053593"/>
            <a:ext cx="5798686" cy="359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792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512" y="278397"/>
            <a:ext cx="8229600" cy="685800"/>
          </a:xfrm>
        </p:spPr>
        <p:txBody>
          <a:bodyPr/>
          <a:lstStyle/>
          <a:p>
            <a:r>
              <a:rPr lang="de-DE" dirty="0"/>
              <a:t>Regionalgruppe Bayern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12396" y="911949"/>
            <a:ext cx="5404229" cy="409575"/>
          </a:xfrm>
        </p:spPr>
        <p:txBody>
          <a:bodyPr/>
          <a:lstStyle/>
          <a:p>
            <a:r>
              <a:rPr lang="de-DE" dirty="0"/>
              <a:t>Eurer RGV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175378" y="910153"/>
            <a:ext cx="5124593" cy="409575"/>
          </a:xfrm>
        </p:spPr>
        <p:txBody>
          <a:bodyPr/>
          <a:lstStyle/>
          <a:p>
            <a:r>
              <a:rPr lang="de-DE" dirty="0"/>
              <a:t>Neuigkeiten / Updates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6187046" y="1491554"/>
            <a:ext cx="3311996" cy="248532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PASS Essentials</a:t>
            </a:r>
            <a:endParaRPr lang="de-DE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Data Saturday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SQL-Konferenz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PASS Camp</a:t>
            </a:r>
            <a:endParaRPr lang="de-DE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612397" y="3913457"/>
            <a:ext cx="10687574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defRPr sz="1800" kern="1200">
                <a:solidFill>
                  <a:srgbClr val="FFFFFF"/>
                </a:solidFill>
                <a:latin typeface="+mn-lt"/>
                <a:ea typeface="Segoe"/>
                <a:cs typeface="Segoe"/>
              </a:defRPr>
            </a:lvl1pPr>
            <a:lvl2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6381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9223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1890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RG Bayern Links</a:t>
            </a:r>
          </a:p>
        </p:txBody>
      </p:sp>
      <p:sp>
        <p:nvSpPr>
          <p:cNvPr id="11" name="Content Placeholder 11"/>
          <p:cNvSpPr txBox="1">
            <a:spLocks/>
          </p:cNvSpPr>
          <p:nvPr/>
        </p:nvSpPr>
        <p:spPr bwMode="auto">
          <a:xfrm>
            <a:off x="612396" y="4391479"/>
            <a:ext cx="8229599" cy="235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656"/>
              </a:spcBef>
              <a:buFont typeface="Arial" panose="020B0604020202020204" pitchFamily="34" charset="0"/>
              <a:buChar char="•"/>
            </a:pPr>
            <a:r>
              <a:rPr lang="de-DE" sz="1900" i="1" dirty="0"/>
              <a:t>https://github.com/rgbayern/archive</a:t>
            </a:r>
            <a:endParaRPr lang="de-DE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1639014" y="1622943"/>
            <a:ext cx="2422764" cy="77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Erik Esmaty</a:t>
            </a:r>
            <a:br>
              <a:rPr lang="en-US" dirty="0"/>
            </a:br>
            <a:r>
              <a:rPr lang="en-US" sz="1800" dirty="0">
                <a:hlinkClick r:id="rId3"/>
              </a:rPr>
              <a:t>ees@sqlpass.de</a:t>
            </a:r>
            <a:endParaRPr lang="en-US" sz="18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3002385" y="2620575"/>
            <a:ext cx="2469363" cy="7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800" dirty="0"/>
          </a:p>
        </p:txBody>
      </p:sp>
      <p:pic>
        <p:nvPicPr>
          <p:cNvPr id="7" name="Picture 6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8AF1B655-22CC-A611-EF83-5381AAF59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96" y="1492137"/>
            <a:ext cx="1037029" cy="103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3147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– www.sqlpass.de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D9CE8-0076-4741-9769-3232C38C540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984251"/>
            <a:ext cx="9179285" cy="639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6999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D2BDDA-FC4D-4A88-9F4F-B1412C934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89" y="858616"/>
            <a:ext cx="5255685" cy="27976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Tahoma" pitchFamily="34" charset="0"/>
                <a:ea typeface="Tahoma" pitchFamily="34" charset="0"/>
                <a:cs typeface="Tahoma" pitchFamily="34" charset="0"/>
              </a:rPr>
              <a:t>Mitglied werden</a:t>
            </a:r>
          </a:p>
        </p:txBody>
      </p:sp>
      <p:sp>
        <p:nvSpPr>
          <p:cNvPr id="15363" name="Text Box 7"/>
          <p:cNvSpPr txBox="1">
            <a:spLocks noChangeArrowheads="1"/>
          </p:cNvSpPr>
          <p:nvPr/>
        </p:nvSpPr>
        <p:spPr bwMode="auto">
          <a:xfrm>
            <a:off x="6479540" y="5429250"/>
            <a:ext cx="3863341" cy="9309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zh-CN" sz="1600">
                <a:latin typeface="Tahoma" pitchFamily="34" charset="0"/>
                <a:ea typeface="Tahoma" pitchFamily="34" charset="0"/>
                <a:cs typeface="Tahoma" pitchFamily="34" charset="0"/>
              </a:rPr>
              <a:t>Fax: </a:t>
            </a:r>
            <a:r>
              <a:rPr lang="de-DE" altLang="zh-CN" sz="2000" b="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06434 2184993</a:t>
            </a:r>
            <a:br>
              <a:rPr lang="de-DE" altLang="zh-CN" sz="200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de-DE" altLang="zh-CN" sz="1600">
                <a:latin typeface="Tahoma" pitchFamily="34" charset="0"/>
                <a:ea typeface="Tahoma" pitchFamily="34" charset="0"/>
                <a:cs typeface="Tahoma" pitchFamily="34" charset="0"/>
              </a:rPr>
              <a:t>oder als PDF per Mail senden an </a:t>
            </a:r>
            <a:r>
              <a:rPr lang="de-DE" altLang="zh-CN" sz="1600">
                <a:latin typeface="Tahoma" pitchFamily="34" charset="0"/>
                <a:ea typeface="Tahoma" pitchFamily="34" charset="0"/>
                <a:cs typeface="Tahoma" pitchFamily="34" charset="0"/>
                <a:hlinkClick r:id="rId3"/>
              </a:rPr>
              <a:t>HQ@sqlpass.de</a:t>
            </a:r>
            <a:endParaRPr lang="de-DE" sz="160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Inhaltsplatzhalter 2"/>
          <p:cNvSpPr>
            <a:spLocks noGrp="1"/>
          </p:cNvSpPr>
          <p:nvPr>
            <p:ph idx="1"/>
          </p:nvPr>
        </p:nvSpPr>
        <p:spPr>
          <a:xfrm>
            <a:off x="1809751" y="3929064"/>
            <a:ext cx="4500563" cy="2143125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Registrierung auf der Webseite, da ein Benutzer-Account benötigt wird. Man muss sich mindestens einmal angemeldet haben.</a:t>
            </a:r>
          </a:p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Herunterladen von : "Mitgliedsantrag inkl. Einwilligung gem. BDSG“</a:t>
            </a:r>
          </a:p>
          <a:p>
            <a:pPr>
              <a:lnSpc>
                <a:spcPct val="150000"/>
              </a:lnSpc>
              <a:buFontTx/>
              <a:buAutoNum type="arabicPeriod" startAt="3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Das Dokument ausfüllen und senden an </a:t>
            </a: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</a:t>
            </a:r>
            <a:endParaRPr lang="de-DE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3164605" y="1769966"/>
            <a:ext cx="1428750" cy="285750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15646">
            <a:off x="6221336" y="862174"/>
            <a:ext cx="4024314" cy="2790499"/>
          </a:xfrm>
          <a:prstGeom prst="rect">
            <a:avLst/>
          </a:prstGeom>
        </p:spPr>
      </p:pic>
      <p:sp>
        <p:nvSpPr>
          <p:cNvPr id="9" name="Textfeld 7"/>
          <p:cNvSpPr txBox="1">
            <a:spLocks noChangeArrowheads="1"/>
          </p:cNvSpPr>
          <p:nvPr/>
        </p:nvSpPr>
        <p:spPr bwMode="auto">
          <a:xfrm>
            <a:off x="7642715" y="3798258"/>
            <a:ext cx="2545861" cy="2616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1100">
                <a:latin typeface="Tahoma" pitchFamily="34" charset="0"/>
                <a:ea typeface="Tahoma" pitchFamily="34" charset="0"/>
                <a:cs typeface="Tahoma" pitchFamily="34" charset="0"/>
              </a:rPr>
              <a:t>Bitte links und rechts unterschreiben!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E9E19A-0096-45AB-90A3-7EE06A80F69C}"/>
              </a:ext>
            </a:extLst>
          </p:cNvPr>
          <p:cNvSpPr/>
          <p:nvPr/>
        </p:nvSpPr>
        <p:spPr>
          <a:xfrm>
            <a:off x="2073725" y="6190218"/>
            <a:ext cx="4138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https://www.sqlpass.de/mitgliedschaft/</a:t>
            </a:r>
          </a:p>
        </p:txBody>
      </p:sp>
    </p:spTree>
    <p:extLst>
      <p:ext uri="{BB962C8B-B14F-4D97-AF65-F5344CB8AC3E}">
        <p14:creationId xmlns:p14="http://schemas.microsoft.com/office/powerpoint/2010/main" val="421618060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Meetup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1316" y="1411208"/>
            <a:ext cx="6663217" cy="38057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 prstMaterial="softEdge"/>
        </p:spPr>
      </p:pic>
      <p:sp>
        <p:nvSpPr>
          <p:cNvPr id="6" name="TextBox 5"/>
          <p:cNvSpPr txBox="1"/>
          <p:nvPr/>
        </p:nvSpPr>
        <p:spPr>
          <a:xfrm rot="20039094">
            <a:off x="1433398" y="3018947"/>
            <a:ext cx="9280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meetup.com/pass-</a:t>
            </a:r>
            <a:r>
              <a:rPr lang="en-US" sz="4800" b="1" err="1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bayern</a:t>
            </a:r>
            <a:endParaRPr lang="en-US" sz="5400" b="1">
              <a:ln w="19050">
                <a:solidFill>
                  <a:schemeClr val="bg1"/>
                </a:solidFill>
              </a:ln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0627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/>
              <a:t>Die PASS im Netz &amp; </a:t>
            </a:r>
            <a:r>
              <a:rPr lang="de-DE" sz="4000" err="1"/>
              <a:t>Social</a:t>
            </a:r>
            <a:r>
              <a:rPr lang="de-DE" sz="4000"/>
              <a:t>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www.sqlpass.de</a:t>
            </a:r>
          </a:p>
          <a:p>
            <a:endParaRPr lang="de-DE" dirty="0">
              <a:hlinkClick r:id="rId2"/>
            </a:endParaRPr>
          </a:p>
          <a:p>
            <a:r>
              <a:rPr lang="de-DE" dirty="0">
                <a:hlinkClick r:id="rId2"/>
              </a:rPr>
              <a:t>www.facebook.com/SQLPASS.de</a:t>
            </a:r>
            <a:endParaRPr lang="de-DE" dirty="0"/>
          </a:p>
          <a:p>
            <a:endParaRPr lang="de-DE" dirty="0"/>
          </a:p>
          <a:p>
            <a:r>
              <a:rPr lang="de-DE" strike="sngStrike" dirty="0"/>
              <a:t>www.xing.com/communities/groups/pass-deutschland-c68f-1015046 </a:t>
            </a:r>
          </a:p>
          <a:p>
            <a:endParaRPr lang="de-DE" dirty="0"/>
          </a:p>
          <a:p>
            <a:r>
              <a:rPr lang="de-DE" dirty="0"/>
              <a:t>X (Twitter): @SQLPASS_de, Hashtag: #SQLPASS_de</a:t>
            </a:r>
          </a:p>
          <a:p>
            <a:endParaRPr lang="de-DE" dirty="0"/>
          </a:p>
        </p:txBody>
      </p:sp>
      <p:pic>
        <p:nvPicPr>
          <p:cNvPr id="2056" name="Picture 8" descr="http://www.blogcdn.com/www.autoblog.com/media/2012/12/faceboo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151" y="5008365"/>
            <a:ext cx="1984608" cy="11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witter blue bird has flown as Musk says X logo is here - CGTN">
            <a:extLst>
              <a:ext uri="{FF2B5EF4-FFF2-40B4-BE49-F238E27FC236}">
                <a16:creationId xmlns:a16="http://schemas.microsoft.com/office/drawing/2014/main" id="{55044E99-5447-8345-9F4D-4501DC5B1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105" y="5008366"/>
            <a:ext cx="1985656" cy="11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38668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PASS Essentials</a:t>
            </a:r>
            <a:endParaRPr lang="de-DE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275" y="298451"/>
            <a:ext cx="2019300" cy="9524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96229" y="5326235"/>
            <a:ext cx="706022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hlinkClick r:id="rId3"/>
              </a:rPr>
              <a:t>https://www.sqlpass.de/pass-essentials</a:t>
            </a:r>
            <a:endParaRPr lang="de-DE" sz="2800" dirty="0"/>
          </a:p>
          <a:p>
            <a:endParaRPr lang="de-DE" dirty="0"/>
          </a:p>
        </p:txBody>
      </p:sp>
      <p:pic>
        <p:nvPicPr>
          <p:cNvPr id="1025" name="Picture 1" descr="minimier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793631"/>
            <a:ext cx="1143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880692"/>
              </p:ext>
            </p:extLst>
          </p:nvPr>
        </p:nvGraphicFramePr>
        <p:xfrm>
          <a:off x="1765545" y="1317403"/>
          <a:ext cx="8616460" cy="1314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725">
                  <a:extLst>
                    <a:ext uri="{9D8B030D-6E8A-4147-A177-3AD203B41FA5}">
                      <a16:colId xmlns:a16="http://schemas.microsoft.com/office/drawing/2014/main" val="98166184"/>
                    </a:ext>
                  </a:extLst>
                </a:gridCol>
                <a:gridCol w="1649426">
                  <a:extLst>
                    <a:ext uri="{9D8B030D-6E8A-4147-A177-3AD203B41FA5}">
                      <a16:colId xmlns:a16="http://schemas.microsoft.com/office/drawing/2014/main" val="2133556531"/>
                    </a:ext>
                  </a:extLst>
                </a:gridCol>
                <a:gridCol w="5677309">
                  <a:extLst>
                    <a:ext uri="{9D8B030D-6E8A-4147-A177-3AD203B41FA5}">
                      <a16:colId xmlns:a16="http://schemas.microsoft.com/office/drawing/2014/main" val="3884167797"/>
                    </a:ext>
                  </a:extLst>
                </a:gridCol>
              </a:tblGrid>
              <a:tr h="308398">
                <a:tc>
                  <a:txBody>
                    <a:bodyPr/>
                    <a:lstStyle/>
                    <a:p>
                      <a:r>
                        <a:rPr lang="en-US" sz="1400"/>
                        <a:t>When</a:t>
                      </a:r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Where</a:t>
                      </a:r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What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843897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r>
                        <a:rPr lang="de-DE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19.03.2020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Neuss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 Server</a:t>
                      </a:r>
                      <a:r>
                        <a:rPr lang="de-DE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Integration Server in der Praxis</a:t>
                      </a:r>
                      <a:br>
                        <a:rPr lang="de-DE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</a:br>
                      <a:r>
                        <a:rPr lang="de-DE" sz="1800" i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Bernd Jungbluth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63714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67018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A4F3D5B-BDF7-4AD2-B1BD-E7C5D65A3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970" y="398521"/>
            <a:ext cx="918882" cy="918882"/>
          </a:xfrm>
          <a:prstGeom prst="rect">
            <a:avLst/>
          </a:prstGeom>
        </p:spPr>
      </p:pic>
      <p:pic>
        <p:nvPicPr>
          <p:cNvPr id="1026" name="Picture 2" descr="Suspended stock illustration. Illustration of grunge - 10875836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1" b="10198"/>
          <a:stretch/>
        </p:blipFill>
        <p:spPr bwMode="auto">
          <a:xfrm>
            <a:off x="4660241" y="2709950"/>
            <a:ext cx="2827069" cy="105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7541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895" y="215009"/>
            <a:ext cx="8229600" cy="685800"/>
          </a:xfrm>
        </p:spPr>
        <p:txBody>
          <a:bodyPr/>
          <a:lstStyle/>
          <a:p>
            <a:r>
              <a:rPr lang="de-DE" dirty="0"/>
              <a:t>PASS Deutschland e.V.</a:t>
            </a:r>
          </a:p>
        </p:txBody>
      </p:sp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536895" y="967922"/>
            <a:ext cx="11157358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defRPr sz="1800" kern="1200">
                <a:solidFill>
                  <a:srgbClr val="FFFFFF"/>
                </a:solidFill>
                <a:latin typeface="+mn-lt"/>
                <a:ea typeface="Segoe"/>
                <a:cs typeface="Segoe"/>
              </a:defRPr>
            </a:lvl1pPr>
            <a:lvl2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6381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9223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1890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Geplante Termine</a:t>
            </a:r>
          </a:p>
        </p:txBody>
      </p:sp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A28A41D8-7230-8D19-8197-6092A82E9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752650"/>
              </p:ext>
            </p:extLst>
          </p:nvPr>
        </p:nvGraphicFramePr>
        <p:xfrm>
          <a:off x="536895" y="1673910"/>
          <a:ext cx="11157356" cy="449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795">
                  <a:extLst>
                    <a:ext uri="{9D8B030D-6E8A-4147-A177-3AD203B41FA5}">
                      <a16:colId xmlns:a16="http://schemas.microsoft.com/office/drawing/2014/main" val="3769608311"/>
                    </a:ext>
                  </a:extLst>
                </a:gridCol>
                <a:gridCol w="4314861">
                  <a:extLst>
                    <a:ext uri="{9D8B030D-6E8A-4147-A177-3AD203B41FA5}">
                      <a16:colId xmlns:a16="http://schemas.microsoft.com/office/drawing/2014/main" val="2102348928"/>
                    </a:ext>
                  </a:extLst>
                </a:gridCol>
                <a:gridCol w="1896089">
                  <a:extLst>
                    <a:ext uri="{9D8B030D-6E8A-4147-A177-3AD203B41FA5}">
                      <a16:colId xmlns:a16="http://schemas.microsoft.com/office/drawing/2014/main" val="4271713740"/>
                    </a:ext>
                  </a:extLst>
                </a:gridCol>
                <a:gridCol w="1768739">
                  <a:extLst>
                    <a:ext uri="{9D8B030D-6E8A-4147-A177-3AD203B41FA5}">
                      <a16:colId xmlns:a16="http://schemas.microsoft.com/office/drawing/2014/main" val="2950762490"/>
                    </a:ext>
                  </a:extLst>
                </a:gridCol>
                <a:gridCol w="1059872">
                  <a:extLst>
                    <a:ext uri="{9D8B030D-6E8A-4147-A177-3AD203B41FA5}">
                      <a16:colId xmlns:a16="http://schemas.microsoft.com/office/drawing/2014/main" val="910035"/>
                    </a:ext>
                  </a:extLst>
                </a:gridCol>
              </a:tblGrid>
              <a:tr h="449200">
                <a:tc>
                  <a:txBody>
                    <a:bodyPr/>
                    <a:lstStyle/>
                    <a:p>
                      <a:r>
                        <a:rPr lang="en-US" sz="2000" dirty="0" err="1"/>
                        <a:t>Wann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Was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Wo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Kostenpf</a:t>
                      </a:r>
                      <a:r>
                        <a:rPr lang="en-US" sz="2000" dirty="0"/>
                        <a:t>.?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Info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39253"/>
                  </a:ext>
                </a:extLst>
              </a:tr>
              <a:tr h="449200">
                <a:tc>
                  <a:txBody>
                    <a:bodyPr/>
                    <a:lstStyle/>
                    <a:p>
                      <a:r>
                        <a:rPr lang="en-US" sz="2000" dirty="0"/>
                        <a:t>17.08.2023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PASS </a:t>
                      </a:r>
                      <a:r>
                        <a:rPr lang="en-US" sz="2000" dirty="0" err="1"/>
                        <a:t>Usergroup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Treffen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München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noProof="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3"/>
                        </a:rPr>
                        <a:t>Link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3116"/>
                  </a:ext>
                </a:extLst>
              </a:tr>
              <a:tr h="449200">
                <a:tc>
                  <a:txBody>
                    <a:bodyPr/>
                    <a:lstStyle/>
                    <a:p>
                      <a:r>
                        <a:rPr lang="en-US" sz="2000" dirty="0"/>
                        <a:t>11.-13.09.2023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SQL </a:t>
                      </a:r>
                      <a:r>
                        <a:rPr lang="en-US" sz="2000" dirty="0" err="1"/>
                        <a:t>Konferenz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Hanau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noProof="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4"/>
                        </a:rPr>
                        <a:t>Link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514081"/>
                  </a:ext>
                </a:extLst>
              </a:tr>
              <a:tr h="449200">
                <a:tc>
                  <a:txBody>
                    <a:bodyPr/>
                    <a:lstStyle/>
                    <a:p>
                      <a:r>
                        <a:rPr lang="en-US" sz="2000" dirty="0"/>
                        <a:t>16.09.2023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 </a:t>
                      </a:r>
                      <a:r>
                        <a:rPr lang="en-US" sz="2000" dirty="0" err="1"/>
                        <a:t>Moshpit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Berlin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noProof="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5"/>
                        </a:rPr>
                        <a:t>Link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888543"/>
                  </a:ext>
                </a:extLst>
              </a:tr>
              <a:tr h="449200">
                <a:tc>
                  <a:txBody>
                    <a:bodyPr/>
                    <a:lstStyle/>
                    <a:p>
                      <a:r>
                        <a:rPr lang="en-US" sz="2000" dirty="0"/>
                        <a:t>19.10.2023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PASS </a:t>
                      </a:r>
                      <a:r>
                        <a:rPr lang="en-US" sz="2000" dirty="0" err="1"/>
                        <a:t>Usergroup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Treffen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0" dirty="0"/>
                        <a:t>München</a:t>
                      </a:r>
                      <a:endParaRPr lang="de-DE" sz="2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noProof="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hlinkClick r:id="rId3"/>
                        </a:rPr>
                        <a:t>Link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743931"/>
                  </a:ext>
                </a:extLst>
              </a:tr>
              <a:tr h="449200">
                <a:tc>
                  <a:txBody>
                    <a:bodyPr/>
                    <a:lstStyle/>
                    <a:p>
                      <a:r>
                        <a:rPr lang="en-US" sz="2000" dirty="0"/>
                        <a:t>27.10.2023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New Stars of Data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i="1" dirty="0"/>
                        <a:t>Online</a:t>
                      </a:r>
                      <a:endParaRPr lang="de-DE" sz="2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noProof="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6"/>
                        </a:rPr>
                        <a:t>Link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045538"/>
                  </a:ext>
                </a:extLst>
              </a:tr>
              <a:tr h="449200">
                <a:tc>
                  <a:txBody>
                    <a:bodyPr/>
                    <a:lstStyle/>
                    <a:p>
                      <a:r>
                        <a:rPr lang="en-US" sz="2000" dirty="0"/>
                        <a:t>14.-17.11.2023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PASS Data Community Summit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Seattle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noProof="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7"/>
                        </a:rPr>
                        <a:t>Link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469993"/>
                  </a:ext>
                </a:extLst>
              </a:tr>
              <a:tr h="449200">
                <a:tc>
                  <a:txBody>
                    <a:bodyPr/>
                    <a:lstStyle/>
                    <a:p>
                      <a:r>
                        <a:rPr lang="en-US" sz="2000" dirty="0"/>
                        <a:t>26.01.2024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 Community Day Austria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Wien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noProof="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8"/>
                        </a:rPr>
                        <a:t>Link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652202"/>
                  </a:ext>
                </a:extLst>
              </a:tr>
              <a:tr h="449200">
                <a:tc>
                  <a:txBody>
                    <a:bodyPr/>
                    <a:lstStyle/>
                    <a:p>
                      <a:r>
                        <a:rPr lang="en-US" sz="2000" dirty="0"/>
                        <a:t>23.-24.02.2024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 Saturday #40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München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noProof="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9"/>
                        </a:rPr>
                        <a:t>Link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507003"/>
                  </a:ext>
                </a:extLst>
              </a:tr>
              <a:tr h="449200">
                <a:tc>
                  <a:txBody>
                    <a:bodyPr/>
                    <a:lstStyle/>
                    <a:p>
                      <a:r>
                        <a:rPr lang="en-US" sz="2000" dirty="0"/>
                        <a:t>16.-17.05.2024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DataGrillen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Lingen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noProof="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10"/>
                        </a:rPr>
                        <a:t>Link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527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27262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ASS 2011_SpeakerTemplateDark">
  <a:themeElements>
    <a:clrScheme name="Custom 1">
      <a:dk1>
        <a:sysClr val="windowText" lastClr="000000"/>
      </a:dk1>
      <a:lt1>
        <a:sysClr val="window" lastClr="FFFFFF"/>
      </a:lt1>
      <a:dk2>
        <a:srgbClr val="164781"/>
      </a:dk2>
      <a:lt2>
        <a:srgbClr val="5486B8"/>
      </a:lt2>
      <a:accent1>
        <a:srgbClr val="A2C0D2"/>
      </a:accent1>
      <a:accent2>
        <a:srgbClr val="99D7CF"/>
      </a:accent2>
      <a:accent3>
        <a:srgbClr val="499211"/>
      </a:accent3>
      <a:accent4>
        <a:srgbClr val="90C618"/>
      </a:accent4>
      <a:accent5>
        <a:srgbClr val="5FA57A"/>
      </a:accent5>
      <a:accent6>
        <a:srgbClr val="D1040D"/>
      </a:accent6>
      <a:hlink>
        <a:srgbClr val="5486B8"/>
      </a:hlink>
      <a:folHlink>
        <a:srgbClr val="90C61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DBE83DDD0D12B4FA3C76F2979A7CF15" ma:contentTypeVersion="4" ma:contentTypeDescription="Ein neues Dokument erstellen." ma:contentTypeScope="" ma:versionID="aac1c3b2b21e6e044a8f83c2bc991fa4">
  <xsd:schema xmlns:xsd="http://www.w3.org/2001/XMLSchema" xmlns:xs="http://www.w3.org/2001/XMLSchema" xmlns:p="http://schemas.microsoft.com/office/2006/metadata/properties" xmlns:ns2="2a804a05-350c-434f-85b5-87fb7676bbdb" xmlns:ns3="c54b418e-1a96-4607-879a-98114147cf2e" targetNamespace="http://schemas.microsoft.com/office/2006/metadata/properties" ma:root="true" ma:fieldsID="2f73bbc6e4a867fbda80f52225684aa3" ns2:_="" ns3:_="">
    <xsd:import namespace="2a804a05-350c-434f-85b5-87fb7676bbdb"/>
    <xsd:import namespace="c54b418e-1a96-4607-879a-98114147cf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804a05-350c-434f-85b5-87fb7676bbd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4b418e-1a96-4607-879a-98114147cf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2060CE-3198-49C5-AC3C-F0393A05C7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74E294-B007-4226-A72E-E06011CB1CB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043C2E1-7DAE-4E1C-9D1B-7D6214D647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804a05-350c-434f-85b5-87fb7676bbdb"/>
    <ds:schemaRef ds:uri="c54b418e-1a96-4607-879a-98114147cf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484</Words>
  <Application>Microsoft Office PowerPoint</Application>
  <PresentationFormat>Widescreen</PresentationFormat>
  <Paragraphs>126</Paragraphs>
  <Slides>18</Slides>
  <Notes>4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Black</vt:lpstr>
      <vt:lpstr>Calibri</vt:lpstr>
      <vt:lpstr>Segoe UI</vt:lpstr>
      <vt:lpstr>Segoe UI Light</vt:lpstr>
      <vt:lpstr>Tahoma</vt:lpstr>
      <vt:lpstr>PASS 2011_SpeakerTemplateDark</vt:lpstr>
      <vt:lpstr> PASS Community News </vt:lpstr>
      <vt:lpstr>Danke!</vt:lpstr>
      <vt:lpstr>Regionalgruppe Bayern</vt:lpstr>
      <vt:lpstr>PASS – www.sqlpass.de</vt:lpstr>
      <vt:lpstr>Mitglied werden</vt:lpstr>
      <vt:lpstr>Meetup</vt:lpstr>
      <vt:lpstr>Die PASS im Netz &amp; Social Media</vt:lpstr>
      <vt:lpstr>PASS Essentials</vt:lpstr>
      <vt:lpstr>PASS Deutschland e.V.</vt:lpstr>
      <vt:lpstr>Sprecher gesucht</vt:lpstr>
      <vt:lpstr>PASS Camp 2019</vt:lpstr>
      <vt:lpstr>SQL Server Conference 2020</vt:lpstr>
      <vt:lpstr>DataGrillen</vt:lpstr>
      <vt:lpstr>Coming back!</vt:lpstr>
      <vt:lpstr>PowerPoint Presentation</vt:lpstr>
      <vt:lpstr>Coming back!</vt:lpstr>
      <vt:lpstr>Helfer gesucht</vt:lpstr>
      <vt:lpstr>Precons now online!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 Community News</dc:title>
  <dc:creator>Monchen, Erik</dc:creator>
  <cp:lastModifiedBy>Erik Esmaty</cp:lastModifiedBy>
  <cp:revision>61</cp:revision>
  <dcterms:modified xsi:type="dcterms:W3CDTF">2023-08-17T16:06:56Z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0x010100ADBE83DDD0D12B4FA3C76F2979A7CF15</vt:lpwstr>
  </property>
</Properties>
</file>